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slideLayouts/slideLayout20.xml" ContentType="application/vnd.openxmlformats-officedocument.presentationml.slideLayout+xml"/>
  <Override PartName="/ppt/theme/theme3.xml" ContentType="application/vnd.openxmlformats-officedocument.theme+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4.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9" r:id="rId4"/>
    <p:sldMasterId id="2147483691" r:id="rId5"/>
    <p:sldMasterId id="2147483684" r:id="rId6"/>
    <p:sldMasterId id="2147483686" r:id="rId7"/>
    <p:sldMasterId id="2147483701" r:id="rId8"/>
  </p:sldMasterIdLst>
  <p:notesMasterIdLst>
    <p:notesMasterId r:id="rId37"/>
  </p:notesMasterIdLst>
  <p:sldIdLst>
    <p:sldId id="573" r:id="rId9"/>
    <p:sldId id="265" r:id="rId10"/>
    <p:sldId id="522" r:id="rId11"/>
    <p:sldId id="523" r:id="rId12"/>
    <p:sldId id="549" r:id="rId13"/>
    <p:sldId id="585" r:id="rId14"/>
    <p:sldId id="584" r:id="rId15"/>
    <p:sldId id="524" r:id="rId16"/>
    <p:sldId id="552" r:id="rId17"/>
    <p:sldId id="554" r:id="rId18"/>
    <p:sldId id="546" r:id="rId19"/>
    <p:sldId id="555" r:id="rId20"/>
    <p:sldId id="576" r:id="rId21"/>
    <p:sldId id="577" r:id="rId22"/>
    <p:sldId id="558" r:id="rId23"/>
    <p:sldId id="560" r:id="rId24"/>
    <p:sldId id="561" r:id="rId25"/>
    <p:sldId id="562" r:id="rId26"/>
    <p:sldId id="547" r:id="rId27"/>
    <p:sldId id="579" r:id="rId28"/>
    <p:sldId id="580" r:id="rId29"/>
    <p:sldId id="578" r:id="rId30"/>
    <p:sldId id="581" r:id="rId31"/>
    <p:sldId id="582" r:id="rId32"/>
    <p:sldId id="583" r:id="rId33"/>
    <p:sldId id="260" r:id="rId34"/>
    <p:sldId id="538" r:id="rId35"/>
    <p:sldId id="539" r:id="rId3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Main Content" id="{0F044BB6-091E-488D-98E8-5E8736E5D377}">
          <p14:sldIdLst>
            <p14:sldId id="573"/>
            <p14:sldId id="265"/>
            <p14:sldId id="522"/>
            <p14:sldId id="523"/>
            <p14:sldId id="549"/>
            <p14:sldId id="585"/>
            <p14:sldId id="584"/>
            <p14:sldId id="524"/>
            <p14:sldId id="552"/>
            <p14:sldId id="554"/>
            <p14:sldId id="546"/>
            <p14:sldId id="555"/>
            <p14:sldId id="576"/>
            <p14:sldId id="577"/>
            <p14:sldId id="558"/>
            <p14:sldId id="560"/>
            <p14:sldId id="561"/>
            <p14:sldId id="562"/>
            <p14:sldId id="547"/>
            <p14:sldId id="579"/>
            <p14:sldId id="580"/>
            <p14:sldId id="578"/>
            <p14:sldId id="581"/>
            <p14:sldId id="582"/>
            <p14:sldId id="583"/>
            <p14:sldId id="260"/>
          </p14:sldIdLst>
        </p14:section>
        <p14:section name="Appendix: Image Descriptions for Unsighted Students" id="{0D14299D-276B-4D67-A679-57294E774EA8}">
          <p14:sldIdLst>
            <p14:sldId id="538"/>
            <p14:sldId id="539"/>
          </p14:sldIdLst>
        </p14:section>
      </p14:sectionLst>
    </p:ext>
    <p:ext uri="{EFAFB233-063F-42B5-8137-9DF3F51BA10A}">
      <p15:sldGuideLst xmlns:p15="http://schemas.microsoft.com/office/powerpoint/2012/main">
        <p15:guide id="2" pos="3264" userDrawn="1">
          <p15:clr>
            <a:srgbClr val="A4A3A4"/>
          </p15:clr>
        </p15:guide>
        <p15:guide id="3" orient="horz" pos="2256" userDrawn="1">
          <p15:clr>
            <a:srgbClr val="A4A3A4"/>
          </p15:clr>
        </p15:guide>
        <p15:guide id="4" pos="5640"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Ciporen, Laura" initials="CL" lastIdx="4" clrIdx="0">
    <p:extLst>
      <p:ext uri="{19B8F6BF-5375-455C-9EA6-DF929625EA0E}">
        <p15:presenceInfo xmlns:p15="http://schemas.microsoft.com/office/powerpoint/2012/main" userId="S-1-5-21-1645522239-1123561945-839522115-1006658" providerId="AD"/>
      </p:ext>
    </p:extLst>
  </p:cmAuthor>
  <p:cmAuthor id="2" name="Ciporen, Laura" initials="CL [2]" lastIdx="2" clrIdx="1">
    <p:extLst>
      <p:ext uri="{19B8F6BF-5375-455C-9EA6-DF929625EA0E}">
        <p15:presenceInfo xmlns:p15="http://schemas.microsoft.com/office/powerpoint/2012/main" userId="S::laura.ciporen@mheducation.com::567f631f-0624-4179-9d16-569ddce48823" providerId="AD"/>
      </p:ext>
    </p:extLst>
  </p:cmAuthor>
  <p:cmAuthor id="3" name="Ashtami Devi" initials="AD" lastIdx="1" clrIdx="2">
    <p:extLst>
      <p:ext uri="{19B8F6BF-5375-455C-9EA6-DF929625EA0E}">
        <p15:presenceInfo xmlns:p15="http://schemas.microsoft.com/office/powerpoint/2012/main" userId="S::AshtamiDevi@ansrsource.com::0d75cd0c-6b8c-41a7-8abb-d63de7b8d161" providerId="AD"/>
      </p:ext>
    </p:extLst>
  </p:cmAuthor>
  <p:cmAuthor id="4" name="Rtvik BM" initials="RB" lastIdx="1" clrIdx="3">
    <p:extLst>
      <p:ext uri="{19B8F6BF-5375-455C-9EA6-DF929625EA0E}">
        <p15:presenceInfo xmlns:p15="http://schemas.microsoft.com/office/powerpoint/2012/main" userId="Rtvik BM"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21A23"/>
    <a:srgbClr val="9F2241"/>
    <a:srgbClr val="625D9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074" autoAdjust="0"/>
    <p:restoredTop sz="94249" autoAdjust="0"/>
  </p:normalViewPr>
  <p:slideViewPr>
    <p:cSldViewPr snapToGrid="0" showGuides="1">
      <p:cViewPr varScale="1">
        <p:scale>
          <a:sx n="62" d="100"/>
          <a:sy n="62" d="100"/>
        </p:scale>
        <p:origin x="1420" y="56"/>
      </p:cViewPr>
      <p:guideLst>
        <p:guide pos="3264"/>
        <p:guide orient="horz" pos="2256"/>
        <p:guide pos="5640"/>
      </p:guideLst>
    </p:cSldViewPr>
  </p:slideViewPr>
  <p:outlineViewPr>
    <p:cViewPr>
      <p:scale>
        <a:sx n="33" d="100"/>
        <a:sy n="33" d="100"/>
      </p:scale>
      <p:origin x="0" y="0"/>
    </p:cViewPr>
  </p:outlineViewPr>
  <p:notesTextViewPr>
    <p:cViewPr>
      <p:scale>
        <a:sx n="100" d="100"/>
        <a:sy n="100" d="100"/>
      </p:scale>
      <p:origin x="0" y="0"/>
    </p:cViewPr>
  </p:notesTextViewPr>
  <p:notesViewPr>
    <p:cSldViewPr snapToGrid="0">
      <p:cViewPr varScale="1">
        <p:scale>
          <a:sx n="66" d="100"/>
          <a:sy n="66" d="100"/>
        </p:scale>
        <p:origin x="3252" y="54"/>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5.xml"/><Relationship Id="rId13" Type="http://schemas.openxmlformats.org/officeDocument/2006/relationships/slide" Target="slides/slide5.xml"/><Relationship Id="rId18" Type="http://schemas.openxmlformats.org/officeDocument/2006/relationships/slide" Target="slides/slide10.xml"/><Relationship Id="rId26" Type="http://schemas.openxmlformats.org/officeDocument/2006/relationships/slide" Target="slides/slide18.xml"/><Relationship Id="rId39"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3.xml"/><Relationship Id="rId34" Type="http://schemas.openxmlformats.org/officeDocument/2006/relationships/slide" Target="slides/slide26.xml"/><Relationship Id="rId42" Type="http://schemas.openxmlformats.org/officeDocument/2006/relationships/tableStyles" Target="tableStyles.xml"/><Relationship Id="rId7" Type="http://schemas.openxmlformats.org/officeDocument/2006/relationships/slideMaster" Target="slideMasters/slideMaster4.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33" Type="http://schemas.openxmlformats.org/officeDocument/2006/relationships/slide" Target="slides/slide25.xml"/><Relationship Id="rId38" Type="http://schemas.openxmlformats.org/officeDocument/2006/relationships/commentAuthors" Target="commentAuthors.xml"/><Relationship Id="rId2" Type="http://schemas.openxmlformats.org/officeDocument/2006/relationships/customXml" Target="../customXml/item2.xml"/><Relationship Id="rId16" Type="http://schemas.openxmlformats.org/officeDocument/2006/relationships/slide" Target="slides/slide8.xml"/><Relationship Id="rId20" Type="http://schemas.openxmlformats.org/officeDocument/2006/relationships/slide" Target="slides/slide12.xml"/><Relationship Id="rId29" Type="http://schemas.openxmlformats.org/officeDocument/2006/relationships/slide" Target="slides/slide21.xml"/><Relationship Id="rId41"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3.xml"/><Relationship Id="rId24" Type="http://schemas.openxmlformats.org/officeDocument/2006/relationships/slide" Target="slides/slide16.xml"/><Relationship Id="rId32" Type="http://schemas.openxmlformats.org/officeDocument/2006/relationships/slide" Target="slides/slide24.xml"/><Relationship Id="rId37" Type="http://schemas.openxmlformats.org/officeDocument/2006/relationships/notesMaster" Target="notesMasters/notesMaster1.xml"/><Relationship Id="rId40" Type="http://schemas.openxmlformats.org/officeDocument/2006/relationships/viewProps" Target="viewProps.xml"/><Relationship Id="rId5" Type="http://schemas.openxmlformats.org/officeDocument/2006/relationships/slideMaster" Target="slideMasters/slideMaster2.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slide" Target="slides/slide20.xml"/><Relationship Id="rId36" Type="http://schemas.openxmlformats.org/officeDocument/2006/relationships/slide" Target="slides/slide28.xml"/><Relationship Id="rId10" Type="http://schemas.openxmlformats.org/officeDocument/2006/relationships/slide" Target="slides/slide2.xml"/><Relationship Id="rId19" Type="http://schemas.openxmlformats.org/officeDocument/2006/relationships/slide" Target="slides/slide11.xml"/><Relationship Id="rId31" Type="http://schemas.openxmlformats.org/officeDocument/2006/relationships/slide" Target="slides/slide23.xml"/><Relationship Id="rId4" Type="http://schemas.openxmlformats.org/officeDocument/2006/relationships/slideMaster" Target="slideMasters/slideMaster1.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slide" Target="slides/slide19.xml"/><Relationship Id="rId30" Type="http://schemas.openxmlformats.org/officeDocument/2006/relationships/slide" Target="slides/slide22.xml"/><Relationship Id="rId35" Type="http://schemas.openxmlformats.org/officeDocument/2006/relationships/slide" Target="slides/slide2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Arial" panose="020B0604020202020204" pitchFamily="34" charset="0"/>
              </a:defRPr>
            </a:lvl1pPr>
          </a:lstStyle>
          <a:p>
            <a:endParaRPr lang="en-IN"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Arial" panose="020B0604020202020204" pitchFamily="34" charset="0"/>
              </a:defRPr>
            </a:lvl1pPr>
          </a:lstStyle>
          <a:p>
            <a:fld id="{1AE60DCC-128E-4C08-ADC2-ECECEA6A3686}" type="datetimeFigureOut">
              <a:rPr lang="en-IN" smtClean="0"/>
              <a:pPr/>
              <a:t>16-12-2020</a:t>
            </a:fld>
            <a:endParaRPr lang="en-IN" dirty="0"/>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IN"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Arial" panose="020B0604020202020204" pitchFamily="34" charset="0"/>
              </a:defRPr>
            </a:lvl1pPr>
          </a:lstStyle>
          <a:p>
            <a:endParaRPr lang="en-IN"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Arial" panose="020B0604020202020204" pitchFamily="34" charset="0"/>
              </a:defRPr>
            </a:lvl1pPr>
          </a:lstStyle>
          <a:p>
            <a:fld id="{6B3FD997-A431-43E6-AAB1-1863BACAEEBE}" type="slidenum">
              <a:rPr lang="en-IN" smtClean="0"/>
              <a:pPr/>
              <a:t>‹#›</a:t>
            </a:fld>
            <a:endParaRPr lang="en-IN" dirty="0"/>
          </a:p>
        </p:txBody>
      </p:sp>
    </p:spTree>
    <p:extLst>
      <p:ext uri="{BB962C8B-B14F-4D97-AF65-F5344CB8AC3E}">
        <p14:creationId xmlns:p14="http://schemas.microsoft.com/office/powerpoint/2010/main" val="265494473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Arial" panose="020B0604020202020204" pitchFamily="34" charset="0"/>
        <a:ea typeface="+mn-ea"/>
        <a:cs typeface="+mn-cs"/>
      </a:defRPr>
    </a:lvl1pPr>
    <a:lvl2pPr marL="457200" algn="l" defTabSz="914400" rtl="0" eaLnBrk="1" latinLnBrk="0" hangingPunct="1">
      <a:defRPr sz="1200" kern="1200">
        <a:solidFill>
          <a:schemeClr val="tx1"/>
        </a:solidFill>
        <a:latin typeface="Arial" panose="020B0604020202020204" pitchFamily="34" charset="0"/>
        <a:ea typeface="+mn-ea"/>
        <a:cs typeface="+mn-cs"/>
      </a:defRPr>
    </a:lvl2pPr>
    <a:lvl3pPr marL="914400" algn="l" defTabSz="914400" rtl="0" eaLnBrk="1" latinLnBrk="0" hangingPunct="1">
      <a:defRPr sz="1200" kern="1200">
        <a:solidFill>
          <a:schemeClr val="tx1"/>
        </a:solidFill>
        <a:latin typeface="Arial" panose="020B0604020202020204" pitchFamily="34" charset="0"/>
        <a:ea typeface="+mn-ea"/>
        <a:cs typeface="+mn-cs"/>
      </a:defRPr>
    </a:lvl3pPr>
    <a:lvl4pPr marL="1371600" algn="l" defTabSz="914400" rtl="0" eaLnBrk="1" latinLnBrk="0" hangingPunct="1">
      <a:defRPr sz="1200" kern="1200">
        <a:solidFill>
          <a:schemeClr val="tx1"/>
        </a:solidFill>
        <a:latin typeface="Arial" panose="020B0604020202020204" pitchFamily="34" charset="0"/>
        <a:ea typeface="+mn-ea"/>
        <a:cs typeface="+mn-cs"/>
      </a:defRPr>
    </a:lvl4pPr>
    <a:lvl5pPr marL="1828800" algn="l" defTabSz="914400" rtl="0" eaLnBrk="1" latinLnBrk="0" hangingPunct="1">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le Slide W/Cover">
    <p:spTree>
      <p:nvGrpSpPr>
        <p:cNvPr id="1" name=""/>
        <p:cNvGrpSpPr/>
        <p:nvPr/>
      </p:nvGrpSpPr>
      <p:grpSpPr>
        <a:xfrm>
          <a:off x="0" y="0"/>
          <a:ext cx="0" cy="0"/>
          <a:chOff x="0" y="0"/>
          <a:chExt cx="0" cy="0"/>
        </a:xfrm>
      </p:grpSpPr>
      <p:grpSp>
        <p:nvGrpSpPr>
          <p:cNvPr id="20" name="MHE Official Background, fixed">
            <a:extLst>
              <a:ext uri="{C183D7F6-B498-43B3-948B-1728B52AA6E4}">
                <adec:decorative xmlns:adec="http://schemas.microsoft.com/office/drawing/2017/decorative" val="1"/>
              </a:ext>
            </a:extLst>
          </p:cNvPr>
          <p:cNvGrpSpPr/>
          <p:nvPr userDrawn="1"/>
        </p:nvGrpSpPr>
        <p:grpSpPr>
          <a:xfrm>
            <a:off x="346105" y="2099014"/>
            <a:ext cx="3863458" cy="3863458"/>
            <a:chOff x="331115" y="2099014"/>
            <a:chExt cx="3863458" cy="3863458"/>
          </a:xfrm>
        </p:grpSpPr>
        <p:sp>
          <p:nvSpPr>
            <p:cNvPr id="13" name="Rectangle 12">
              <a:extLst>
                <a:ext uri="{FF2B5EF4-FFF2-40B4-BE49-F238E27FC236}">
                  <a16:creationId xmlns:a16="http://schemas.microsoft.com/office/drawing/2014/main" id="{FD9DDEA9-6897-2B48-BA6A-9075880AA615}"/>
                </a:ext>
              </a:extLst>
            </p:cNvPr>
            <p:cNvSpPr/>
            <p:nvPr userDrawn="1"/>
          </p:nvSpPr>
          <p:spPr>
            <a:xfrm>
              <a:off x="331115" y="2099014"/>
              <a:ext cx="3863458" cy="3863458"/>
            </a:xfrm>
            <a:prstGeom prst="rect">
              <a:avLst/>
            </a:prstGeom>
            <a:solidFill>
              <a:srgbClr val="720F11"/>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dirty="0">
                <a:latin typeface="Arial" panose="020B0604020202020204" pitchFamily="34" charset="0"/>
              </a:endParaRPr>
            </a:p>
          </p:txBody>
        </p:sp>
        <p:sp>
          <p:nvSpPr>
            <p:cNvPr id="14" name="Rectangle 13">
              <a:extLst>
                <a:ext uri="{FF2B5EF4-FFF2-40B4-BE49-F238E27FC236}">
                  <a16:creationId xmlns:a16="http://schemas.microsoft.com/office/drawing/2014/main" id="{52AD1ADE-6D88-5C48-9EEF-7E081C733011}"/>
                </a:ext>
              </a:extLst>
            </p:cNvPr>
            <p:cNvSpPr/>
            <p:nvPr userDrawn="1"/>
          </p:nvSpPr>
          <p:spPr>
            <a:xfrm>
              <a:off x="467612" y="2368353"/>
              <a:ext cx="3457621" cy="3457621"/>
            </a:xfrm>
            <a:prstGeom prst="rect">
              <a:avLst/>
            </a:prstGeom>
            <a:solidFill>
              <a:srgbClr val="9F2241"/>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dirty="0">
                <a:latin typeface="Arial" panose="020B0604020202020204" pitchFamily="34" charset="0"/>
              </a:endParaRPr>
            </a:p>
          </p:txBody>
        </p:sp>
        <p:sp>
          <p:nvSpPr>
            <p:cNvPr id="15" name="Rectangle 14">
              <a:extLst>
                <a:ext uri="{FF2B5EF4-FFF2-40B4-BE49-F238E27FC236}">
                  <a16:creationId xmlns:a16="http://schemas.microsoft.com/office/drawing/2014/main" id="{AFE6DE48-1064-2849-AF2D-2E29711B1885}"/>
                </a:ext>
              </a:extLst>
            </p:cNvPr>
            <p:cNvSpPr/>
            <p:nvPr userDrawn="1"/>
          </p:nvSpPr>
          <p:spPr>
            <a:xfrm>
              <a:off x="599258" y="2898475"/>
              <a:ext cx="2793799" cy="2792652"/>
            </a:xfrm>
            <a:prstGeom prst="rect">
              <a:avLst/>
            </a:prstGeom>
            <a:solidFill>
              <a:srgbClr val="E21A23"/>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dirty="0">
                <a:latin typeface="Arial" panose="020B0604020202020204" pitchFamily="34" charset="0"/>
              </a:endParaRPr>
            </a:p>
          </p:txBody>
        </p:sp>
      </p:grpSp>
      <p:sp>
        <p:nvSpPr>
          <p:cNvPr id="7" name="Title"/>
          <p:cNvSpPr>
            <a:spLocks noGrp="1"/>
          </p:cNvSpPr>
          <p:nvPr>
            <p:ph type="ctrTitle" hasCustomPrompt="1"/>
          </p:nvPr>
        </p:nvSpPr>
        <p:spPr>
          <a:xfrm>
            <a:off x="621792" y="3140014"/>
            <a:ext cx="2788920" cy="1157665"/>
          </a:xfrm>
          <a:prstGeom prst="rect">
            <a:avLst/>
          </a:prstGeom>
        </p:spPr>
        <p:txBody>
          <a:bodyPr anchor="b">
            <a:noAutofit/>
          </a:bodyPr>
          <a:lstStyle>
            <a:lvl1pPr algn="l">
              <a:lnSpc>
                <a:spcPct val="100000"/>
              </a:lnSpc>
              <a:defRPr sz="2600" b="1">
                <a:solidFill>
                  <a:schemeClr val="bg1"/>
                </a:solidFill>
                <a:latin typeface="Arial" panose="020B0604020202020204" pitchFamily="34" charset="0"/>
              </a:defRPr>
            </a:lvl1pPr>
          </a:lstStyle>
          <a:p>
            <a:r>
              <a:rPr lang="en-US" dirty="0"/>
              <a:t>Presentation Title</a:t>
            </a:r>
          </a:p>
        </p:txBody>
      </p:sp>
      <p:sp>
        <p:nvSpPr>
          <p:cNvPr id="8" name="Subtitle"/>
          <p:cNvSpPr>
            <a:spLocks noGrp="1"/>
          </p:cNvSpPr>
          <p:nvPr>
            <p:ph type="subTitle" idx="1" hasCustomPrompt="1"/>
          </p:nvPr>
        </p:nvSpPr>
        <p:spPr>
          <a:xfrm>
            <a:off x="621792" y="4261103"/>
            <a:ext cx="2788920" cy="612821"/>
          </a:xfrm>
          <a:prstGeom prst="rect">
            <a:avLst/>
          </a:prstGeom>
        </p:spPr>
        <p:txBody>
          <a:bodyPr/>
          <a:lstStyle>
            <a:lvl1pPr marL="0" indent="0" algn="l">
              <a:buNone/>
              <a:defRPr sz="1800" b="0">
                <a:solidFill>
                  <a:schemeClr val="bg1"/>
                </a:solidFill>
                <a:latin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Presentation Subtitle</a:t>
            </a:r>
          </a:p>
        </p:txBody>
      </p:sp>
      <p:cxnSp>
        <p:nvCxnSpPr>
          <p:cNvPr id="9" name="MHE line separating subtitles from text">
            <a:extLst>
              <a:ext uri="{FF2B5EF4-FFF2-40B4-BE49-F238E27FC236}">
                <a16:creationId xmlns:a16="http://schemas.microsoft.com/office/drawing/2014/main" id="{EC86C884-D766-9149-B40E-B86A943DE6D1}"/>
              </a:ext>
              <a:ext uri="{C183D7F6-B498-43B3-948B-1728B52AA6E4}">
                <adec:decorative xmlns:adec="http://schemas.microsoft.com/office/drawing/2017/decorative" val="1"/>
              </a:ext>
            </a:extLst>
          </p:cNvPr>
          <p:cNvCxnSpPr>
            <a:cxnSpLocks/>
          </p:cNvCxnSpPr>
          <p:nvPr userDrawn="1"/>
        </p:nvCxnSpPr>
        <p:spPr>
          <a:xfrm>
            <a:off x="713232" y="4919472"/>
            <a:ext cx="2532888"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23" name="Text Placeholder"/>
          <p:cNvSpPr>
            <a:spLocks noGrp="1"/>
          </p:cNvSpPr>
          <p:nvPr>
            <p:ph type="body" sz="quarter" idx="10" hasCustomPrompt="1"/>
          </p:nvPr>
        </p:nvSpPr>
        <p:spPr>
          <a:xfrm>
            <a:off x="621792" y="5093208"/>
            <a:ext cx="2788920" cy="576185"/>
          </a:xfrm>
          <a:prstGeom prst="rect">
            <a:avLst/>
          </a:prstGeom>
        </p:spPr>
        <p:txBody>
          <a:bodyPr/>
          <a:lstStyle>
            <a:lvl1pPr>
              <a:spcBef>
                <a:spcPts val="0"/>
              </a:spcBef>
              <a:defRPr sz="1200" b="1">
                <a:solidFill>
                  <a:schemeClr val="bg1"/>
                </a:solidFill>
                <a:latin typeface="Arial" panose="020B0604020202020204" pitchFamily="34" charset="0"/>
              </a:defRPr>
            </a:lvl1pPr>
            <a:lvl2pPr>
              <a:defRPr sz="1400">
                <a:solidFill>
                  <a:schemeClr val="bg1"/>
                </a:solidFill>
              </a:defRPr>
            </a:lvl2pPr>
            <a:lvl3pPr>
              <a:defRPr sz="1400">
                <a:solidFill>
                  <a:schemeClr val="bg1"/>
                </a:solidFill>
              </a:defRPr>
            </a:lvl3pPr>
            <a:lvl4pPr>
              <a:defRPr sz="1400">
                <a:solidFill>
                  <a:schemeClr val="bg1"/>
                </a:solidFill>
              </a:defRPr>
            </a:lvl4pPr>
            <a:lvl5pPr>
              <a:defRPr sz="1400">
                <a:solidFill>
                  <a:schemeClr val="bg1"/>
                </a:solidFill>
              </a:defRPr>
            </a:lvl5pPr>
          </a:lstStyle>
          <a:p>
            <a:pPr lvl="0"/>
            <a:r>
              <a:rPr lang="en-US" dirty="0"/>
              <a:t>Extra Text</a:t>
            </a:r>
          </a:p>
        </p:txBody>
      </p:sp>
      <p:sp>
        <p:nvSpPr>
          <p:cNvPr id="3" name="Cover Placeholder">
            <a:extLst>
              <a:ext uri="{FF2B5EF4-FFF2-40B4-BE49-F238E27FC236}">
                <a16:creationId xmlns:a16="http://schemas.microsoft.com/office/drawing/2014/main" id="{67C61915-1FDF-4DF1-95F4-8BAC894B4DC1}"/>
              </a:ext>
            </a:extLst>
          </p:cNvPr>
          <p:cNvSpPr>
            <a:spLocks noGrp="1"/>
          </p:cNvSpPr>
          <p:nvPr>
            <p:ph type="pic" sz="quarter" idx="11" hasCustomPrompt="1"/>
          </p:nvPr>
        </p:nvSpPr>
        <p:spPr>
          <a:xfrm>
            <a:off x="4572000" y="1450229"/>
            <a:ext cx="4229100" cy="4976453"/>
          </a:xfrm>
          <a:prstGeom prst="rect">
            <a:avLst/>
          </a:prstGeom>
        </p:spPr>
        <p:txBody>
          <a:bodyPr/>
          <a:lstStyle>
            <a:lvl1pPr>
              <a:defRPr>
                <a:latin typeface="Arial" panose="020B0604020202020204" pitchFamily="34" charset="0"/>
              </a:defRPr>
            </a:lvl1pPr>
          </a:lstStyle>
          <a:p>
            <a:r>
              <a:rPr lang="en-US" dirty="0"/>
              <a:t>Optional: Include Cover Here</a:t>
            </a:r>
          </a:p>
        </p:txBody>
      </p:sp>
      <p:sp>
        <p:nvSpPr>
          <p:cNvPr id="12" name="Text Placeholder">
            <a:extLst>
              <a:ext uri="{FF2B5EF4-FFF2-40B4-BE49-F238E27FC236}">
                <a16:creationId xmlns:a16="http://schemas.microsoft.com/office/drawing/2014/main" id="{3AD8F1BF-32B7-4D5D-ABB4-74EE9FBC782E}"/>
              </a:ext>
            </a:extLst>
          </p:cNvPr>
          <p:cNvSpPr txBox="1">
            <a:spLocks/>
          </p:cNvSpPr>
          <p:nvPr userDrawn="1"/>
        </p:nvSpPr>
        <p:spPr>
          <a:xfrm>
            <a:off x="415762" y="6498157"/>
            <a:ext cx="8312475" cy="338555"/>
          </a:xfrm>
          <a:prstGeom prst="rect">
            <a:avLst/>
          </a:prstGeom>
        </p:spPr>
        <p:txBody>
          <a:bodyPr/>
          <a:lstStyle>
            <a:lvl1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sz="1200" b="1" kern="1200" baseline="0">
                <a:solidFill>
                  <a:schemeClr val="bg1"/>
                </a:solidFill>
                <a:latin typeface="+mn-lt"/>
                <a:ea typeface="+mn-ea"/>
                <a:cs typeface="+mn-cs"/>
              </a:defRPr>
            </a:lvl1pPr>
            <a:lvl2pPr marL="230188" indent="-228600" algn="l" defTabSz="914400" rtl="0" eaLnBrk="1" latinLnBrk="0" hangingPunct="1">
              <a:lnSpc>
                <a:spcPct val="100000"/>
              </a:lnSpc>
              <a:spcBef>
                <a:spcPts val="800"/>
              </a:spcBef>
              <a:buClrTx/>
              <a:buFont typeface="Arial" panose="020B0604020202020204" pitchFamily="34" charset="0"/>
              <a:buChar char="•"/>
              <a:defRPr sz="1400" kern="1200">
                <a:solidFill>
                  <a:schemeClr val="bg1"/>
                </a:solidFill>
                <a:latin typeface="+mn-lt"/>
                <a:ea typeface="+mn-ea"/>
                <a:cs typeface="+mn-cs"/>
              </a:defRPr>
            </a:lvl2pPr>
            <a:lvl3pPr marL="460375" indent="-228600" algn="l" defTabSz="914400" rtl="0" eaLnBrk="1" latinLnBrk="0" hangingPunct="1">
              <a:lnSpc>
                <a:spcPct val="100000"/>
              </a:lnSpc>
              <a:spcBef>
                <a:spcPts val="800"/>
              </a:spcBef>
              <a:buFont typeface="Arial" panose="020B0604020202020204" pitchFamily="34" charset="0"/>
              <a:buChar char="•"/>
              <a:defRPr sz="1400" kern="1200">
                <a:solidFill>
                  <a:schemeClr val="bg1"/>
                </a:solidFill>
                <a:latin typeface="+mn-lt"/>
                <a:ea typeface="+mn-ea"/>
                <a:cs typeface="+mn-cs"/>
              </a:defRPr>
            </a:lvl3pPr>
            <a:lvl4pPr marL="455613" indent="0" algn="l" defTabSz="914400" rtl="0" eaLnBrk="1" latinLnBrk="0" hangingPunct="1">
              <a:lnSpc>
                <a:spcPct val="100000"/>
              </a:lnSpc>
              <a:spcBef>
                <a:spcPts val="800"/>
              </a:spcBef>
              <a:buFont typeface="Arial" panose="020B0604020202020204" pitchFamily="34" charset="0"/>
              <a:buNone/>
              <a:defRPr sz="1400" kern="1200">
                <a:solidFill>
                  <a:schemeClr val="bg1"/>
                </a:solidFill>
                <a:latin typeface="+mn-lt"/>
                <a:ea typeface="+mn-ea"/>
                <a:cs typeface="+mn-cs"/>
              </a:defRPr>
            </a:lvl4pPr>
            <a:lvl5pPr marL="685800" indent="0" algn="l" defTabSz="914400" rtl="0" eaLnBrk="1" latinLnBrk="0" hangingPunct="1">
              <a:lnSpc>
                <a:spcPct val="100000"/>
              </a:lnSpc>
              <a:spcBef>
                <a:spcPts val="800"/>
              </a:spcBef>
              <a:buFont typeface="Arial" panose="020B0604020202020204" pitchFamily="34" charset="0"/>
              <a:buNone/>
              <a:defRPr sz="14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sz="800" b="0" dirty="0">
                <a:solidFill>
                  <a:schemeClr val="tx1">
                    <a:lumMod val="50000"/>
                    <a:lumOff val="50000"/>
                  </a:schemeClr>
                </a:solidFill>
                <a:latin typeface="Arial" panose="020B0604020202020204" pitchFamily="34" charset="0"/>
              </a:rPr>
              <a:t>Extra Text</a:t>
            </a:r>
          </a:p>
        </p:txBody>
      </p:sp>
      <p:sp>
        <p:nvSpPr>
          <p:cNvPr id="16" name="Short Copyright">
            <a:extLst>
              <a:ext uri="{FF2B5EF4-FFF2-40B4-BE49-F238E27FC236}">
                <a16:creationId xmlns:a16="http://schemas.microsoft.com/office/drawing/2014/main" id="{1B574F64-B12A-4EAF-BCE4-2F79C3F077D4}"/>
              </a:ext>
            </a:extLst>
          </p:cNvPr>
          <p:cNvSpPr txBox="1"/>
          <p:nvPr userDrawn="1"/>
        </p:nvSpPr>
        <p:spPr>
          <a:xfrm>
            <a:off x="215658" y="6664280"/>
            <a:ext cx="1233578" cy="215444"/>
          </a:xfrm>
          <a:prstGeom prst="rect">
            <a:avLst/>
          </a:prstGeom>
          <a:noFill/>
        </p:spPr>
        <p:txBody>
          <a:bodyPr wrap="square" lIns="45720" rIns="45720" rtlCol="0" anchor="ctr">
            <a:spAutoFit/>
          </a:bodyPr>
          <a:lstStyle/>
          <a:p>
            <a:r>
              <a:rPr lang="en-US" sz="800" b="0" dirty="0">
                <a:solidFill>
                  <a:schemeClr val="tx1">
                    <a:lumMod val="65000"/>
                    <a:lumOff val="35000"/>
                  </a:schemeClr>
                </a:solidFill>
                <a:latin typeface="Arial" panose="020B0604020202020204" pitchFamily="34" charset="0"/>
              </a:rPr>
              <a:t>© McGraw Hill</a:t>
            </a:r>
          </a:p>
        </p:txBody>
      </p:sp>
    </p:spTree>
    <p:extLst>
      <p:ext uri="{BB962C8B-B14F-4D97-AF65-F5344CB8AC3E}">
        <p14:creationId xmlns:p14="http://schemas.microsoft.com/office/powerpoint/2010/main" val="1001655917"/>
      </p:ext>
    </p:extLst>
  </p:cSld>
  <p:clrMapOvr>
    <a:masterClrMapping/>
  </p:clrMapOvr>
  <p:extLst>
    <p:ext uri="{DCECCB84-F9BA-43D5-87BE-67443E8EF086}">
      <p15:sldGuideLst xmlns:p15="http://schemas.microsoft.com/office/powerpoint/2012/main">
        <p15:guide id="1" orient="horz" pos="957">
          <p15:clr>
            <a:srgbClr val="FBAE40"/>
          </p15:clr>
        </p15:guide>
        <p15:guide id="2" orient="horz" pos="4104">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Title Slide W/Cover">
    <p:spTree>
      <p:nvGrpSpPr>
        <p:cNvPr id="1" name=""/>
        <p:cNvGrpSpPr/>
        <p:nvPr/>
      </p:nvGrpSpPr>
      <p:grpSpPr>
        <a:xfrm>
          <a:off x="0" y="0"/>
          <a:ext cx="0" cy="0"/>
          <a:chOff x="0" y="0"/>
          <a:chExt cx="0" cy="0"/>
        </a:xfrm>
      </p:grpSpPr>
      <p:grpSp>
        <p:nvGrpSpPr>
          <p:cNvPr id="4" name="MHE Altered Background, fixed">
            <a:extLst>
              <a:ext uri="{FF2B5EF4-FFF2-40B4-BE49-F238E27FC236}">
                <a16:creationId xmlns:a16="http://schemas.microsoft.com/office/drawing/2014/main" id="{E2D8ACCF-E5FC-4FE9-9E84-B2A0A6B1EEBA}"/>
              </a:ext>
              <a:ext uri="{C183D7F6-B498-43B3-948B-1728B52AA6E4}">
                <adec:decorative xmlns:adec="http://schemas.microsoft.com/office/drawing/2017/decorative" val="1"/>
              </a:ext>
            </a:extLst>
          </p:cNvPr>
          <p:cNvGrpSpPr/>
          <p:nvPr userDrawn="1"/>
        </p:nvGrpSpPr>
        <p:grpSpPr>
          <a:xfrm>
            <a:off x="342900" y="2095500"/>
            <a:ext cx="3886199" cy="3886199"/>
            <a:chOff x="342900" y="2095500"/>
            <a:chExt cx="3886199" cy="3886199"/>
          </a:xfrm>
        </p:grpSpPr>
        <p:sp>
          <p:nvSpPr>
            <p:cNvPr id="14" name="Rectangle 13">
              <a:extLst>
                <a:ext uri="{FF2B5EF4-FFF2-40B4-BE49-F238E27FC236}">
                  <a16:creationId xmlns:a16="http://schemas.microsoft.com/office/drawing/2014/main" id="{52AD1ADE-6D88-5C48-9EEF-7E081C733011}"/>
                </a:ext>
              </a:extLst>
            </p:cNvPr>
            <p:cNvSpPr/>
            <p:nvPr userDrawn="1"/>
          </p:nvSpPr>
          <p:spPr>
            <a:xfrm>
              <a:off x="342900" y="2095500"/>
              <a:ext cx="3886199" cy="3886199"/>
            </a:xfrm>
            <a:prstGeom prst="rect">
              <a:avLst/>
            </a:prstGeom>
            <a:solidFill>
              <a:srgbClr val="9F2241"/>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dirty="0">
                <a:latin typeface="Arial" panose="020B0604020202020204" pitchFamily="34" charset="0"/>
              </a:endParaRPr>
            </a:p>
          </p:txBody>
        </p:sp>
        <p:sp>
          <p:nvSpPr>
            <p:cNvPr id="15" name="Rectangle 14">
              <a:extLst>
                <a:ext uri="{FF2B5EF4-FFF2-40B4-BE49-F238E27FC236}">
                  <a16:creationId xmlns:a16="http://schemas.microsoft.com/office/drawing/2014/main" id="{AFE6DE48-1064-2849-AF2D-2E29711B1885}"/>
                </a:ext>
              </a:extLst>
            </p:cNvPr>
            <p:cNvSpPr/>
            <p:nvPr userDrawn="1"/>
          </p:nvSpPr>
          <p:spPr>
            <a:xfrm>
              <a:off x="495300" y="2362200"/>
              <a:ext cx="3429000" cy="3467100"/>
            </a:xfrm>
            <a:prstGeom prst="rect">
              <a:avLst/>
            </a:prstGeom>
            <a:solidFill>
              <a:srgbClr val="E21A23"/>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dirty="0">
                <a:latin typeface="Arial" panose="020B0604020202020204" pitchFamily="34" charset="0"/>
              </a:endParaRPr>
            </a:p>
          </p:txBody>
        </p:sp>
      </p:grpSp>
      <p:sp>
        <p:nvSpPr>
          <p:cNvPr id="7" name="Title"/>
          <p:cNvSpPr>
            <a:spLocks noGrp="1"/>
          </p:cNvSpPr>
          <p:nvPr userDrawn="1">
            <p:ph type="ctrTitle" hasCustomPrompt="1"/>
          </p:nvPr>
        </p:nvSpPr>
        <p:spPr>
          <a:xfrm>
            <a:off x="621792" y="2362200"/>
            <a:ext cx="3145976" cy="1640174"/>
          </a:xfrm>
          <a:prstGeom prst="rect">
            <a:avLst/>
          </a:prstGeom>
        </p:spPr>
        <p:txBody>
          <a:bodyPr anchor="b">
            <a:noAutofit/>
          </a:bodyPr>
          <a:lstStyle>
            <a:lvl1pPr algn="l">
              <a:lnSpc>
                <a:spcPct val="100000"/>
              </a:lnSpc>
              <a:defRPr sz="2600" b="1">
                <a:solidFill>
                  <a:schemeClr val="bg1"/>
                </a:solidFill>
                <a:latin typeface="Arial" panose="020B0604020202020204" pitchFamily="34" charset="0"/>
              </a:defRPr>
            </a:lvl1pPr>
          </a:lstStyle>
          <a:p>
            <a:r>
              <a:rPr lang="en-US" dirty="0"/>
              <a:t>Presentation Title</a:t>
            </a:r>
          </a:p>
        </p:txBody>
      </p:sp>
      <p:sp>
        <p:nvSpPr>
          <p:cNvPr id="8" name="Subtitle"/>
          <p:cNvSpPr>
            <a:spLocks noGrp="1"/>
          </p:cNvSpPr>
          <p:nvPr userDrawn="1">
            <p:ph type="subTitle" idx="1" hasCustomPrompt="1"/>
          </p:nvPr>
        </p:nvSpPr>
        <p:spPr>
          <a:xfrm>
            <a:off x="621791" y="4069829"/>
            <a:ext cx="3145977" cy="1112875"/>
          </a:xfrm>
          <a:prstGeom prst="rect">
            <a:avLst/>
          </a:prstGeom>
        </p:spPr>
        <p:txBody>
          <a:bodyPr/>
          <a:lstStyle>
            <a:lvl1pPr marL="0" indent="0" algn="l">
              <a:buNone/>
              <a:defRPr sz="1800" b="0">
                <a:solidFill>
                  <a:schemeClr val="bg1"/>
                </a:solidFill>
                <a:latin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Presentation Subtitle</a:t>
            </a:r>
          </a:p>
        </p:txBody>
      </p:sp>
      <p:cxnSp>
        <p:nvCxnSpPr>
          <p:cNvPr id="9" name="MHE line separating subtitles from text">
            <a:extLst>
              <a:ext uri="{FF2B5EF4-FFF2-40B4-BE49-F238E27FC236}">
                <a16:creationId xmlns:a16="http://schemas.microsoft.com/office/drawing/2014/main" id="{EC86C884-D766-9149-B40E-B86A943DE6D1}"/>
              </a:ext>
              <a:ext uri="{C183D7F6-B498-43B3-948B-1728B52AA6E4}">
                <adec:decorative xmlns:adec="http://schemas.microsoft.com/office/drawing/2017/decorative" val="1"/>
              </a:ext>
            </a:extLst>
          </p:cNvPr>
          <p:cNvCxnSpPr>
            <a:cxnSpLocks/>
          </p:cNvCxnSpPr>
          <p:nvPr userDrawn="1"/>
        </p:nvCxnSpPr>
        <p:spPr>
          <a:xfrm>
            <a:off x="713232" y="5335107"/>
            <a:ext cx="2532888"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3" name="Cover Placeholder">
            <a:extLst>
              <a:ext uri="{FF2B5EF4-FFF2-40B4-BE49-F238E27FC236}">
                <a16:creationId xmlns:a16="http://schemas.microsoft.com/office/drawing/2014/main" id="{67C61915-1FDF-4DF1-95F4-8BAC894B4DC1}"/>
              </a:ext>
            </a:extLst>
          </p:cNvPr>
          <p:cNvSpPr>
            <a:spLocks noGrp="1"/>
          </p:cNvSpPr>
          <p:nvPr userDrawn="1">
            <p:ph type="pic" sz="quarter" idx="11" hasCustomPrompt="1"/>
          </p:nvPr>
        </p:nvSpPr>
        <p:spPr>
          <a:xfrm>
            <a:off x="4572000" y="1450229"/>
            <a:ext cx="4229100" cy="4976453"/>
          </a:xfrm>
          <a:prstGeom prst="rect">
            <a:avLst/>
          </a:prstGeom>
        </p:spPr>
        <p:txBody>
          <a:bodyPr/>
          <a:lstStyle>
            <a:lvl1pPr>
              <a:defRPr>
                <a:latin typeface="Arial" panose="020B0604020202020204" pitchFamily="34" charset="0"/>
              </a:defRPr>
            </a:lvl1pPr>
          </a:lstStyle>
          <a:p>
            <a:r>
              <a:rPr lang="en-US" dirty="0"/>
              <a:t>Optional: Include Cover Here</a:t>
            </a:r>
          </a:p>
        </p:txBody>
      </p:sp>
      <p:sp>
        <p:nvSpPr>
          <p:cNvPr id="11" name="Text Placeholder 4">
            <a:extLst>
              <a:ext uri="{FF2B5EF4-FFF2-40B4-BE49-F238E27FC236}">
                <a16:creationId xmlns:a16="http://schemas.microsoft.com/office/drawing/2014/main" id="{ABCB8E32-37D6-4356-813E-EB54EDA45B4F}"/>
              </a:ext>
            </a:extLst>
          </p:cNvPr>
          <p:cNvSpPr>
            <a:spLocks noGrp="1"/>
          </p:cNvSpPr>
          <p:nvPr>
            <p:ph type="body" sz="quarter" idx="10"/>
          </p:nvPr>
        </p:nvSpPr>
        <p:spPr>
          <a:xfrm>
            <a:off x="482345" y="6506205"/>
            <a:ext cx="8179309" cy="334964"/>
          </a:xfrm>
          <a:prstGeom prst="rect">
            <a:avLst/>
          </a:prstGeom>
        </p:spPr>
        <p:txBody>
          <a:bodyPr/>
          <a:lstStyle>
            <a:lvl1pPr>
              <a:defRPr>
                <a:latin typeface="Arial" panose="020B0604020202020204" pitchFamily="34" charset="0"/>
              </a:defRPr>
            </a:lvl1pPr>
          </a:lstStyle>
          <a:p>
            <a:endParaRPr lang="en-US" sz="900" noProof="0" dirty="0">
              <a:solidFill>
                <a:schemeClr val="tx1"/>
              </a:solidFill>
            </a:endParaRPr>
          </a:p>
        </p:txBody>
      </p:sp>
    </p:spTree>
    <p:extLst>
      <p:ext uri="{BB962C8B-B14F-4D97-AF65-F5344CB8AC3E}">
        <p14:creationId xmlns:p14="http://schemas.microsoft.com/office/powerpoint/2010/main" val="2489068921"/>
      </p:ext>
    </p:extLst>
  </p:cSld>
  <p:clrMapOvr>
    <a:masterClrMapping/>
  </p:clrMapOvr>
  <p:extLst>
    <p:ext uri="{DCECCB84-F9BA-43D5-87BE-67443E8EF086}">
      <p15:sldGuideLst xmlns:p15="http://schemas.microsoft.com/office/powerpoint/2012/main">
        <p15:guide id="1" orient="horz" pos="1320">
          <p15:clr>
            <a:srgbClr val="FBAE40"/>
          </p15:clr>
        </p15:guide>
        <p15:guide id="2" orient="horz" pos="3768">
          <p15:clr>
            <a:srgbClr val="FBAE40"/>
          </p15:clr>
        </p15:guide>
        <p15:guide id="3" pos="2664">
          <p15:clr>
            <a:srgbClr val="FBAE40"/>
          </p15:clr>
        </p15:guide>
        <p15:guide id="4" pos="2880">
          <p15:clr>
            <a:srgbClr val="FBAE40"/>
          </p15:clr>
        </p15:guide>
        <p15:guide id="5" pos="2472">
          <p15:clr>
            <a:srgbClr val="FBAE40"/>
          </p15:clr>
        </p15:guide>
        <p15:guide id="6" pos="312">
          <p15:clr>
            <a:srgbClr val="FBAE40"/>
          </p15:clr>
        </p15:guide>
        <p15:guide id="7" orient="horz" pos="1488">
          <p15:clr>
            <a:srgbClr val="FBAE40"/>
          </p15:clr>
        </p15:guide>
        <p15:guide id="8" orient="horz" pos="3672">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le Slide NO Cover">
    <p:spTree>
      <p:nvGrpSpPr>
        <p:cNvPr id="1" name=""/>
        <p:cNvGrpSpPr/>
        <p:nvPr/>
      </p:nvGrpSpPr>
      <p:grpSpPr>
        <a:xfrm>
          <a:off x="0" y="0"/>
          <a:ext cx="0" cy="0"/>
          <a:chOff x="0" y="0"/>
          <a:chExt cx="0" cy="0"/>
        </a:xfrm>
      </p:grpSpPr>
      <p:grpSp>
        <p:nvGrpSpPr>
          <p:cNvPr id="20" name="MHE Official Background, fixed">
            <a:extLst>
              <a:ext uri="{C183D7F6-B498-43B3-948B-1728B52AA6E4}">
                <adec:decorative xmlns:adec="http://schemas.microsoft.com/office/drawing/2017/decorative" val="1"/>
              </a:ext>
            </a:extLst>
          </p:cNvPr>
          <p:cNvGrpSpPr/>
          <p:nvPr userDrawn="1"/>
        </p:nvGrpSpPr>
        <p:grpSpPr>
          <a:xfrm>
            <a:off x="0" y="1452559"/>
            <a:ext cx="9144000" cy="4982750"/>
            <a:chOff x="0" y="1521567"/>
            <a:chExt cx="9144000" cy="4846438"/>
          </a:xfrm>
        </p:grpSpPr>
        <p:sp>
          <p:nvSpPr>
            <p:cNvPr id="11" name="Rectangle 10">
              <a:extLst>
                <a:ext uri="{FF2B5EF4-FFF2-40B4-BE49-F238E27FC236}">
                  <a16:creationId xmlns:a16="http://schemas.microsoft.com/office/drawing/2014/main" id="{23FD8DC8-1EF1-6B48-9F31-D9D254F85818}"/>
                </a:ext>
              </a:extLst>
            </p:cNvPr>
            <p:cNvSpPr/>
            <p:nvPr userDrawn="1"/>
          </p:nvSpPr>
          <p:spPr>
            <a:xfrm>
              <a:off x="0" y="1521567"/>
              <a:ext cx="9144000" cy="4846438"/>
            </a:xfrm>
            <a:prstGeom prst="rect">
              <a:avLst/>
            </a:prstGeom>
            <a:solidFill>
              <a:srgbClr val="720F11"/>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dirty="0">
                <a:latin typeface="Arial" panose="020B0604020202020204" pitchFamily="34" charset="0"/>
              </a:endParaRPr>
            </a:p>
          </p:txBody>
        </p:sp>
        <p:sp>
          <p:nvSpPr>
            <p:cNvPr id="12" name="Rectangle 11">
              <a:extLst>
                <a:ext uri="{FF2B5EF4-FFF2-40B4-BE49-F238E27FC236}">
                  <a16:creationId xmlns:a16="http://schemas.microsoft.com/office/drawing/2014/main" id="{9500492E-5EBE-C745-8EEE-F17D4BB4582E}"/>
                </a:ext>
              </a:extLst>
            </p:cNvPr>
            <p:cNvSpPr/>
            <p:nvPr userDrawn="1"/>
          </p:nvSpPr>
          <p:spPr>
            <a:xfrm>
              <a:off x="185629" y="2001422"/>
              <a:ext cx="8493233" cy="4166364"/>
            </a:xfrm>
            <a:prstGeom prst="rect">
              <a:avLst/>
            </a:prstGeom>
            <a:solidFill>
              <a:srgbClr val="9F2241"/>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dirty="0">
                <a:latin typeface="Arial" panose="020B0604020202020204" pitchFamily="34" charset="0"/>
              </a:endParaRPr>
            </a:p>
          </p:txBody>
        </p:sp>
        <p:sp>
          <p:nvSpPr>
            <p:cNvPr id="13" name="Rectangle 12">
              <a:extLst>
                <a:ext uri="{FF2B5EF4-FFF2-40B4-BE49-F238E27FC236}">
                  <a16:creationId xmlns:a16="http://schemas.microsoft.com/office/drawing/2014/main" id="{6D976C39-0B94-D44F-9108-A52DD0916B5A}"/>
                </a:ext>
              </a:extLst>
            </p:cNvPr>
            <p:cNvSpPr/>
            <p:nvPr userDrawn="1"/>
          </p:nvSpPr>
          <p:spPr>
            <a:xfrm>
              <a:off x="364385" y="2475809"/>
              <a:ext cx="7858340" cy="3513221"/>
            </a:xfrm>
            <a:prstGeom prst="rect">
              <a:avLst/>
            </a:prstGeom>
            <a:solidFill>
              <a:srgbClr val="E21A23"/>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dirty="0">
                <a:latin typeface="Arial" panose="020B0604020202020204" pitchFamily="34" charset="0"/>
              </a:endParaRPr>
            </a:p>
          </p:txBody>
        </p:sp>
      </p:grpSp>
      <p:sp>
        <p:nvSpPr>
          <p:cNvPr id="2" name="Title"/>
          <p:cNvSpPr>
            <a:spLocks noGrp="1"/>
          </p:cNvSpPr>
          <p:nvPr userDrawn="1">
            <p:ph type="ctrTitle"/>
          </p:nvPr>
        </p:nvSpPr>
        <p:spPr>
          <a:xfrm>
            <a:off x="777240" y="2871216"/>
            <a:ext cx="6521640" cy="873214"/>
          </a:xfrm>
          <a:prstGeom prst="rect">
            <a:avLst/>
          </a:prstGeom>
        </p:spPr>
        <p:txBody>
          <a:bodyPr anchor="t">
            <a:noAutofit/>
          </a:bodyPr>
          <a:lstStyle>
            <a:lvl1pPr algn="l">
              <a:lnSpc>
                <a:spcPct val="100000"/>
              </a:lnSpc>
              <a:defRPr sz="2600" b="1">
                <a:solidFill>
                  <a:schemeClr val="bg1"/>
                </a:solidFill>
                <a:latin typeface="Arial" panose="020B0604020202020204" pitchFamily="34" charset="0"/>
              </a:defRPr>
            </a:lvl1pPr>
          </a:lstStyle>
          <a:p>
            <a:r>
              <a:rPr lang="en-US" dirty="0"/>
              <a:t>Click to edit Master title style</a:t>
            </a:r>
          </a:p>
        </p:txBody>
      </p:sp>
      <p:sp>
        <p:nvSpPr>
          <p:cNvPr id="3" name="Subtitle"/>
          <p:cNvSpPr>
            <a:spLocks noGrp="1"/>
          </p:cNvSpPr>
          <p:nvPr>
            <p:ph type="subTitle" idx="1"/>
          </p:nvPr>
        </p:nvSpPr>
        <p:spPr>
          <a:xfrm>
            <a:off x="777239" y="4037424"/>
            <a:ext cx="4312553" cy="800122"/>
          </a:xfrm>
          <a:prstGeom prst="rect">
            <a:avLst/>
          </a:prstGeom>
        </p:spPr>
        <p:txBody>
          <a:bodyPr/>
          <a:lstStyle>
            <a:lvl1pPr marL="0" indent="0" algn="l">
              <a:buNone/>
              <a:defRPr sz="2400" b="0">
                <a:solidFill>
                  <a:schemeClr val="bg1"/>
                </a:solidFill>
                <a:latin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cxnSp>
        <p:nvCxnSpPr>
          <p:cNvPr id="21" name="MHE line separating subtitles from text">
            <a:extLst>
              <a:ext uri="{FF2B5EF4-FFF2-40B4-BE49-F238E27FC236}">
                <a16:creationId xmlns:a16="http://schemas.microsoft.com/office/drawing/2014/main" id="{EC86C884-D766-9149-B40E-B86A943DE6D1}"/>
              </a:ext>
              <a:ext uri="{C183D7F6-B498-43B3-948B-1728B52AA6E4}">
                <adec:decorative xmlns:adec="http://schemas.microsoft.com/office/drawing/2017/decorative" val="1"/>
              </a:ext>
            </a:extLst>
          </p:cNvPr>
          <p:cNvCxnSpPr>
            <a:cxnSpLocks/>
          </p:cNvCxnSpPr>
          <p:nvPr userDrawn="1"/>
        </p:nvCxnSpPr>
        <p:spPr>
          <a:xfrm>
            <a:off x="867202" y="5033985"/>
            <a:ext cx="3574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4" name="Text Placeholder">
            <a:extLst>
              <a:ext uri="{FF2B5EF4-FFF2-40B4-BE49-F238E27FC236}">
                <a16:creationId xmlns:a16="http://schemas.microsoft.com/office/drawing/2014/main" id="{0AB956D7-268D-4CBF-924A-8634DE184D24}"/>
              </a:ext>
            </a:extLst>
          </p:cNvPr>
          <p:cNvSpPr txBox="1">
            <a:spLocks/>
          </p:cNvSpPr>
          <p:nvPr userDrawn="1"/>
        </p:nvSpPr>
        <p:spPr>
          <a:xfrm>
            <a:off x="415762" y="6498157"/>
            <a:ext cx="8312475" cy="338555"/>
          </a:xfrm>
          <a:prstGeom prst="rect">
            <a:avLst/>
          </a:prstGeom>
        </p:spPr>
        <p:txBody>
          <a:bodyPr/>
          <a:lstStyle>
            <a:lvl1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sz="1200" b="1" kern="1200" baseline="0">
                <a:solidFill>
                  <a:schemeClr val="bg1"/>
                </a:solidFill>
                <a:latin typeface="+mn-lt"/>
                <a:ea typeface="+mn-ea"/>
                <a:cs typeface="+mn-cs"/>
              </a:defRPr>
            </a:lvl1pPr>
            <a:lvl2pPr marL="230188" indent="-228600" algn="l" defTabSz="914400" rtl="0" eaLnBrk="1" latinLnBrk="0" hangingPunct="1">
              <a:lnSpc>
                <a:spcPct val="100000"/>
              </a:lnSpc>
              <a:spcBef>
                <a:spcPts val="800"/>
              </a:spcBef>
              <a:buClrTx/>
              <a:buFont typeface="Arial" panose="020B0604020202020204" pitchFamily="34" charset="0"/>
              <a:buChar char="•"/>
              <a:defRPr sz="1400" kern="1200">
                <a:solidFill>
                  <a:schemeClr val="bg1"/>
                </a:solidFill>
                <a:latin typeface="+mn-lt"/>
                <a:ea typeface="+mn-ea"/>
                <a:cs typeface="+mn-cs"/>
              </a:defRPr>
            </a:lvl2pPr>
            <a:lvl3pPr marL="460375" indent="-228600" algn="l" defTabSz="914400" rtl="0" eaLnBrk="1" latinLnBrk="0" hangingPunct="1">
              <a:lnSpc>
                <a:spcPct val="100000"/>
              </a:lnSpc>
              <a:spcBef>
                <a:spcPts val="800"/>
              </a:spcBef>
              <a:buFont typeface="Arial" panose="020B0604020202020204" pitchFamily="34" charset="0"/>
              <a:buChar char="•"/>
              <a:defRPr sz="1400" kern="1200">
                <a:solidFill>
                  <a:schemeClr val="bg1"/>
                </a:solidFill>
                <a:latin typeface="+mn-lt"/>
                <a:ea typeface="+mn-ea"/>
                <a:cs typeface="+mn-cs"/>
              </a:defRPr>
            </a:lvl3pPr>
            <a:lvl4pPr marL="455613" indent="0" algn="l" defTabSz="914400" rtl="0" eaLnBrk="1" latinLnBrk="0" hangingPunct="1">
              <a:lnSpc>
                <a:spcPct val="100000"/>
              </a:lnSpc>
              <a:spcBef>
                <a:spcPts val="800"/>
              </a:spcBef>
              <a:buFont typeface="Arial" panose="020B0604020202020204" pitchFamily="34" charset="0"/>
              <a:buNone/>
              <a:defRPr sz="1400" kern="1200">
                <a:solidFill>
                  <a:schemeClr val="bg1"/>
                </a:solidFill>
                <a:latin typeface="+mn-lt"/>
                <a:ea typeface="+mn-ea"/>
                <a:cs typeface="+mn-cs"/>
              </a:defRPr>
            </a:lvl4pPr>
            <a:lvl5pPr marL="685800" indent="0" algn="l" defTabSz="914400" rtl="0" eaLnBrk="1" latinLnBrk="0" hangingPunct="1">
              <a:lnSpc>
                <a:spcPct val="100000"/>
              </a:lnSpc>
              <a:spcBef>
                <a:spcPts val="800"/>
              </a:spcBef>
              <a:buFont typeface="Arial" panose="020B0604020202020204" pitchFamily="34" charset="0"/>
              <a:buNone/>
              <a:defRPr sz="14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endParaRPr lang="en-US" sz="900" b="0" dirty="0">
              <a:solidFill>
                <a:schemeClr val="tx1"/>
              </a:solidFill>
              <a:latin typeface="Arial" panose="020B0604020202020204" pitchFamily="34" charset="0"/>
            </a:endParaRPr>
          </a:p>
        </p:txBody>
      </p:sp>
    </p:spTree>
    <p:extLst>
      <p:ext uri="{BB962C8B-B14F-4D97-AF65-F5344CB8AC3E}">
        <p14:creationId xmlns:p14="http://schemas.microsoft.com/office/powerpoint/2010/main" val="380643474"/>
      </p:ext>
    </p:extLst>
  </p:cSld>
  <p:clrMapOvr>
    <a:masterClrMapping/>
  </p:clrMapOvr>
  <p:extLst>
    <p:ext uri="{DCECCB84-F9BA-43D5-87BE-67443E8EF086}">
      <p15:sldGuideLst xmlns:p15="http://schemas.microsoft.com/office/powerpoint/2012/main">
        <p15:guide id="1" orient="horz" pos="959">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Title Slide NO Cover">
    <p:spTree>
      <p:nvGrpSpPr>
        <p:cNvPr id="1" name=""/>
        <p:cNvGrpSpPr/>
        <p:nvPr/>
      </p:nvGrpSpPr>
      <p:grpSpPr>
        <a:xfrm>
          <a:off x="0" y="0"/>
          <a:ext cx="0" cy="0"/>
          <a:chOff x="0" y="0"/>
          <a:chExt cx="0" cy="0"/>
        </a:xfrm>
      </p:grpSpPr>
      <p:grpSp>
        <p:nvGrpSpPr>
          <p:cNvPr id="5" name="MHE altered Background, fixed">
            <a:extLst>
              <a:ext uri="{FF2B5EF4-FFF2-40B4-BE49-F238E27FC236}">
                <a16:creationId xmlns:a16="http://schemas.microsoft.com/office/drawing/2014/main" id="{7A14A7A9-A9D7-4A08-A24F-4D1C1F4C29CE}"/>
              </a:ext>
              <a:ext uri="{C183D7F6-B498-43B3-948B-1728B52AA6E4}">
                <adec:decorative xmlns:adec="http://schemas.microsoft.com/office/drawing/2017/decorative" val="1"/>
              </a:ext>
            </a:extLst>
          </p:cNvPr>
          <p:cNvGrpSpPr/>
          <p:nvPr userDrawn="1"/>
        </p:nvGrpSpPr>
        <p:grpSpPr>
          <a:xfrm>
            <a:off x="0" y="1446366"/>
            <a:ext cx="9143999" cy="4991100"/>
            <a:chOff x="0" y="1524000"/>
            <a:chExt cx="9143999" cy="4991100"/>
          </a:xfrm>
        </p:grpSpPr>
        <p:sp>
          <p:nvSpPr>
            <p:cNvPr id="12" name="Rectangle 11">
              <a:extLst>
                <a:ext uri="{FF2B5EF4-FFF2-40B4-BE49-F238E27FC236}">
                  <a16:creationId xmlns:a16="http://schemas.microsoft.com/office/drawing/2014/main" id="{9500492E-5EBE-C745-8EEE-F17D4BB4582E}"/>
                </a:ext>
              </a:extLst>
            </p:cNvPr>
            <p:cNvSpPr/>
            <p:nvPr userDrawn="1"/>
          </p:nvSpPr>
          <p:spPr>
            <a:xfrm>
              <a:off x="0" y="1524000"/>
              <a:ext cx="9143999" cy="4991100"/>
            </a:xfrm>
            <a:prstGeom prst="rect">
              <a:avLst/>
            </a:prstGeom>
            <a:solidFill>
              <a:srgbClr val="9F2241"/>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dirty="0">
                <a:latin typeface="Arial" panose="020B0604020202020204" pitchFamily="34" charset="0"/>
              </a:endParaRPr>
            </a:p>
          </p:txBody>
        </p:sp>
        <p:sp>
          <p:nvSpPr>
            <p:cNvPr id="13" name="Rectangle 12">
              <a:extLst>
                <a:ext uri="{FF2B5EF4-FFF2-40B4-BE49-F238E27FC236}">
                  <a16:creationId xmlns:a16="http://schemas.microsoft.com/office/drawing/2014/main" id="{6D976C39-0B94-D44F-9108-A52DD0916B5A}"/>
                </a:ext>
              </a:extLst>
            </p:cNvPr>
            <p:cNvSpPr/>
            <p:nvPr userDrawn="1"/>
          </p:nvSpPr>
          <p:spPr>
            <a:xfrm>
              <a:off x="190500" y="2019300"/>
              <a:ext cx="8496300" cy="4267200"/>
            </a:xfrm>
            <a:prstGeom prst="rect">
              <a:avLst/>
            </a:prstGeom>
            <a:solidFill>
              <a:srgbClr val="E21A23"/>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dirty="0">
                <a:latin typeface="Arial" panose="020B0604020202020204" pitchFamily="34" charset="0"/>
              </a:endParaRPr>
            </a:p>
          </p:txBody>
        </p:sp>
      </p:grpSp>
      <p:sp>
        <p:nvSpPr>
          <p:cNvPr id="2" name="Title"/>
          <p:cNvSpPr>
            <a:spLocks noGrp="1"/>
          </p:cNvSpPr>
          <p:nvPr userDrawn="1">
            <p:ph type="ctrTitle"/>
          </p:nvPr>
        </p:nvSpPr>
        <p:spPr>
          <a:xfrm>
            <a:off x="567378" y="2593298"/>
            <a:ext cx="6980170" cy="1130559"/>
          </a:xfrm>
          <a:prstGeom prst="rect">
            <a:avLst/>
          </a:prstGeom>
        </p:spPr>
        <p:txBody>
          <a:bodyPr anchor="t">
            <a:noAutofit/>
          </a:bodyPr>
          <a:lstStyle>
            <a:lvl1pPr algn="l">
              <a:lnSpc>
                <a:spcPct val="100000"/>
              </a:lnSpc>
              <a:defRPr sz="2600" b="1">
                <a:solidFill>
                  <a:schemeClr val="bg1"/>
                </a:solidFill>
                <a:latin typeface="Arial" panose="020B0604020202020204" pitchFamily="34" charset="0"/>
              </a:defRPr>
            </a:lvl1pPr>
          </a:lstStyle>
          <a:p>
            <a:r>
              <a:rPr lang="en-US" dirty="0"/>
              <a:t>Click to edit Master title style</a:t>
            </a:r>
          </a:p>
        </p:txBody>
      </p:sp>
      <p:sp>
        <p:nvSpPr>
          <p:cNvPr id="3" name="Subtitle"/>
          <p:cNvSpPr>
            <a:spLocks noGrp="1"/>
          </p:cNvSpPr>
          <p:nvPr userDrawn="1">
            <p:ph type="subTitle" idx="1"/>
          </p:nvPr>
        </p:nvSpPr>
        <p:spPr>
          <a:xfrm>
            <a:off x="567378" y="3807503"/>
            <a:ext cx="4542020" cy="719352"/>
          </a:xfrm>
          <a:prstGeom prst="rect">
            <a:avLst/>
          </a:prstGeom>
        </p:spPr>
        <p:txBody>
          <a:bodyPr/>
          <a:lstStyle>
            <a:lvl1pPr marL="0" indent="0" algn="l">
              <a:buNone/>
              <a:defRPr sz="1800" b="0">
                <a:solidFill>
                  <a:schemeClr val="bg1"/>
                </a:solidFill>
                <a:latin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cxnSp>
        <p:nvCxnSpPr>
          <p:cNvPr id="21" name="MHE line separating subtitles from text">
            <a:extLst>
              <a:ext uri="{FF2B5EF4-FFF2-40B4-BE49-F238E27FC236}">
                <a16:creationId xmlns:a16="http://schemas.microsoft.com/office/drawing/2014/main" id="{EC86C884-D766-9149-B40E-B86A943DE6D1}"/>
              </a:ext>
              <a:ext uri="{C183D7F6-B498-43B3-948B-1728B52AA6E4}">
                <adec:decorative xmlns:adec="http://schemas.microsoft.com/office/drawing/2017/decorative" val="1"/>
              </a:ext>
            </a:extLst>
          </p:cNvPr>
          <p:cNvCxnSpPr>
            <a:cxnSpLocks/>
          </p:cNvCxnSpPr>
          <p:nvPr userDrawn="1"/>
        </p:nvCxnSpPr>
        <p:spPr>
          <a:xfrm>
            <a:off x="702310" y="4665027"/>
            <a:ext cx="3574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33" name="Text Placeholder"/>
          <p:cNvSpPr>
            <a:spLocks noGrp="1"/>
          </p:cNvSpPr>
          <p:nvPr userDrawn="1">
            <p:ph type="body" sz="quarter" idx="10"/>
          </p:nvPr>
        </p:nvSpPr>
        <p:spPr>
          <a:xfrm>
            <a:off x="567378" y="4770769"/>
            <a:ext cx="4443413" cy="576185"/>
          </a:xfrm>
          <a:prstGeom prst="rect">
            <a:avLst/>
          </a:prstGeom>
        </p:spPr>
        <p:txBody>
          <a:bodyPr/>
          <a:lstStyle>
            <a:lvl1pPr>
              <a:spcBef>
                <a:spcPts val="0"/>
              </a:spcBef>
              <a:defRPr sz="1600">
                <a:solidFill>
                  <a:schemeClr val="bg1"/>
                </a:solidFill>
                <a:latin typeface="Arial" panose="020B0604020202020204" pitchFamily="34" charset="0"/>
              </a:defRPr>
            </a:lvl1pPr>
            <a:lvl2pPr>
              <a:defRPr sz="1400">
                <a:solidFill>
                  <a:schemeClr val="bg1"/>
                </a:solidFill>
              </a:defRPr>
            </a:lvl2pPr>
            <a:lvl3pPr>
              <a:defRPr sz="1400">
                <a:solidFill>
                  <a:schemeClr val="bg1"/>
                </a:solidFill>
              </a:defRPr>
            </a:lvl3pPr>
            <a:lvl4pPr>
              <a:defRPr sz="1400">
                <a:solidFill>
                  <a:schemeClr val="bg1"/>
                </a:solidFill>
              </a:defRPr>
            </a:lvl4pPr>
            <a:lvl5pPr>
              <a:defRPr sz="1400">
                <a:solidFill>
                  <a:schemeClr val="bg1"/>
                </a:solidFill>
              </a:defRPr>
            </a:lvl5pPr>
          </a:lstStyle>
          <a:p>
            <a:pPr lvl="0"/>
            <a:r>
              <a:rPr lang="en-US" dirty="0"/>
              <a:t>Click to edit Master text styles</a:t>
            </a:r>
          </a:p>
        </p:txBody>
      </p:sp>
      <p:sp>
        <p:nvSpPr>
          <p:cNvPr id="10" name="Text Placeholder">
            <a:extLst>
              <a:ext uri="{FF2B5EF4-FFF2-40B4-BE49-F238E27FC236}">
                <a16:creationId xmlns:a16="http://schemas.microsoft.com/office/drawing/2014/main" id="{68C810FC-A51C-4CEB-94D5-0F43FD8C0239}"/>
              </a:ext>
            </a:extLst>
          </p:cNvPr>
          <p:cNvSpPr txBox="1">
            <a:spLocks/>
          </p:cNvSpPr>
          <p:nvPr userDrawn="1"/>
        </p:nvSpPr>
        <p:spPr>
          <a:xfrm>
            <a:off x="415762" y="6498157"/>
            <a:ext cx="8312475" cy="338555"/>
          </a:xfrm>
          <a:prstGeom prst="rect">
            <a:avLst/>
          </a:prstGeom>
        </p:spPr>
        <p:txBody>
          <a:bodyPr/>
          <a:lstStyle>
            <a:lvl1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sz="1200" b="1" kern="1200" baseline="0">
                <a:solidFill>
                  <a:schemeClr val="bg1"/>
                </a:solidFill>
                <a:latin typeface="+mn-lt"/>
                <a:ea typeface="+mn-ea"/>
                <a:cs typeface="+mn-cs"/>
              </a:defRPr>
            </a:lvl1pPr>
            <a:lvl2pPr marL="230188" indent="-228600" algn="l" defTabSz="914400" rtl="0" eaLnBrk="1" latinLnBrk="0" hangingPunct="1">
              <a:lnSpc>
                <a:spcPct val="100000"/>
              </a:lnSpc>
              <a:spcBef>
                <a:spcPts val="800"/>
              </a:spcBef>
              <a:buClrTx/>
              <a:buFont typeface="Arial" panose="020B0604020202020204" pitchFamily="34" charset="0"/>
              <a:buChar char="•"/>
              <a:defRPr sz="1400" kern="1200">
                <a:solidFill>
                  <a:schemeClr val="bg1"/>
                </a:solidFill>
                <a:latin typeface="+mn-lt"/>
                <a:ea typeface="+mn-ea"/>
                <a:cs typeface="+mn-cs"/>
              </a:defRPr>
            </a:lvl2pPr>
            <a:lvl3pPr marL="460375" indent="-228600" algn="l" defTabSz="914400" rtl="0" eaLnBrk="1" latinLnBrk="0" hangingPunct="1">
              <a:lnSpc>
                <a:spcPct val="100000"/>
              </a:lnSpc>
              <a:spcBef>
                <a:spcPts val="800"/>
              </a:spcBef>
              <a:buFont typeface="Arial" panose="020B0604020202020204" pitchFamily="34" charset="0"/>
              <a:buChar char="•"/>
              <a:defRPr sz="1400" kern="1200">
                <a:solidFill>
                  <a:schemeClr val="bg1"/>
                </a:solidFill>
                <a:latin typeface="+mn-lt"/>
                <a:ea typeface="+mn-ea"/>
                <a:cs typeface="+mn-cs"/>
              </a:defRPr>
            </a:lvl3pPr>
            <a:lvl4pPr marL="455613" indent="0" algn="l" defTabSz="914400" rtl="0" eaLnBrk="1" latinLnBrk="0" hangingPunct="1">
              <a:lnSpc>
                <a:spcPct val="100000"/>
              </a:lnSpc>
              <a:spcBef>
                <a:spcPts val="800"/>
              </a:spcBef>
              <a:buFont typeface="Arial" panose="020B0604020202020204" pitchFamily="34" charset="0"/>
              <a:buNone/>
              <a:defRPr sz="1400" kern="1200">
                <a:solidFill>
                  <a:schemeClr val="bg1"/>
                </a:solidFill>
                <a:latin typeface="+mn-lt"/>
                <a:ea typeface="+mn-ea"/>
                <a:cs typeface="+mn-cs"/>
              </a:defRPr>
            </a:lvl4pPr>
            <a:lvl5pPr marL="685800" indent="0" algn="l" defTabSz="914400" rtl="0" eaLnBrk="1" latinLnBrk="0" hangingPunct="1">
              <a:lnSpc>
                <a:spcPct val="100000"/>
              </a:lnSpc>
              <a:spcBef>
                <a:spcPts val="800"/>
              </a:spcBef>
              <a:buFont typeface="Arial" panose="020B0604020202020204" pitchFamily="34" charset="0"/>
              <a:buNone/>
              <a:defRPr sz="14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sz="800" b="0" dirty="0">
                <a:solidFill>
                  <a:schemeClr val="tx1">
                    <a:lumMod val="50000"/>
                    <a:lumOff val="50000"/>
                  </a:schemeClr>
                </a:solidFill>
                <a:latin typeface="Arial" panose="020B0604020202020204" pitchFamily="34" charset="0"/>
              </a:rPr>
              <a:t>Extra Text</a:t>
            </a:r>
          </a:p>
        </p:txBody>
      </p:sp>
    </p:spTree>
    <p:extLst>
      <p:ext uri="{BB962C8B-B14F-4D97-AF65-F5344CB8AC3E}">
        <p14:creationId xmlns:p14="http://schemas.microsoft.com/office/powerpoint/2010/main" val="1233895555"/>
      </p:ext>
    </p:extLst>
  </p:cSld>
  <p:clrMapOvr>
    <a:masterClrMapping/>
  </p:clrMapOvr>
  <p:extLst>
    <p:ext uri="{DCECCB84-F9BA-43D5-87BE-67443E8EF086}">
      <p15:sldGuideLst xmlns:p15="http://schemas.microsoft.com/office/powerpoint/2012/main">
        <p15:guide id="1" orient="horz" pos="1272">
          <p15:clr>
            <a:srgbClr val="FBAE40"/>
          </p15:clr>
        </p15:guide>
        <p15:guide id="2" orient="horz" pos="3960">
          <p15:clr>
            <a:srgbClr val="FBAE40"/>
          </p15:clr>
        </p15:guide>
        <p15:guide id="3" pos="120">
          <p15:clr>
            <a:srgbClr val="FBAE40"/>
          </p15:clr>
        </p15:guide>
        <p15:guide id="4" pos="5472">
          <p15:clr>
            <a:srgbClr val="FBAE40"/>
          </p15:clr>
        </p15:guide>
        <p15:guide id="5" orient="horz" pos="226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3_Title Slide NO Cover">
    <p:spTree>
      <p:nvGrpSpPr>
        <p:cNvPr id="1" name=""/>
        <p:cNvGrpSpPr/>
        <p:nvPr/>
      </p:nvGrpSpPr>
      <p:grpSpPr>
        <a:xfrm>
          <a:off x="0" y="0"/>
          <a:ext cx="0" cy="0"/>
          <a:chOff x="0" y="0"/>
          <a:chExt cx="0" cy="0"/>
        </a:xfrm>
      </p:grpSpPr>
      <p:grpSp>
        <p:nvGrpSpPr>
          <p:cNvPr id="5" name="MHE altered Background, fixed">
            <a:extLst>
              <a:ext uri="{FF2B5EF4-FFF2-40B4-BE49-F238E27FC236}">
                <a16:creationId xmlns:a16="http://schemas.microsoft.com/office/drawing/2014/main" id="{7A14A7A9-A9D7-4A08-A24F-4D1C1F4C29CE}"/>
              </a:ext>
              <a:ext uri="{C183D7F6-B498-43B3-948B-1728B52AA6E4}">
                <adec:decorative xmlns:adec="http://schemas.microsoft.com/office/drawing/2017/decorative" val="1"/>
              </a:ext>
            </a:extLst>
          </p:cNvPr>
          <p:cNvGrpSpPr/>
          <p:nvPr userDrawn="1"/>
        </p:nvGrpSpPr>
        <p:grpSpPr>
          <a:xfrm>
            <a:off x="0" y="1446366"/>
            <a:ext cx="9143999" cy="4991100"/>
            <a:chOff x="0" y="1524000"/>
            <a:chExt cx="9143999" cy="4991100"/>
          </a:xfrm>
        </p:grpSpPr>
        <p:sp>
          <p:nvSpPr>
            <p:cNvPr id="12" name="Rectangle 11">
              <a:extLst>
                <a:ext uri="{FF2B5EF4-FFF2-40B4-BE49-F238E27FC236}">
                  <a16:creationId xmlns:a16="http://schemas.microsoft.com/office/drawing/2014/main" id="{9500492E-5EBE-C745-8EEE-F17D4BB4582E}"/>
                </a:ext>
              </a:extLst>
            </p:cNvPr>
            <p:cNvSpPr/>
            <p:nvPr userDrawn="1"/>
          </p:nvSpPr>
          <p:spPr>
            <a:xfrm>
              <a:off x="0" y="1524000"/>
              <a:ext cx="9143999" cy="4991100"/>
            </a:xfrm>
            <a:prstGeom prst="rect">
              <a:avLst/>
            </a:prstGeom>
            <a:solidFill>
              <a:srgbClr val="9F2241"/>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dirty="0">
                <a:latin typeface="Arial" panose="020B0604020202020204" pitchFamily="34" charset="0"/>
              </a:endParaRPr>
            </a:p>
          </p:txBody>
        </p:sp>
        <p:sp>
          <p:nvSpPr>
            <p:cNvPr id="13" name="Rectangle 12">
              <a:extLst>
                <a:ext uri="{FF2B5EF4-FFF2-40B4-BE49-F238E27FC236}">
                  <a16:creationId xmlns:a16="http://schemas.microsoft.com/office/drawing/2014/main" id="{6D976C39-0B94-D44F-9108-A52DD0916B5A}"/>
                </a:ext>
              </a:extLst>
            </p:cNvPr>
            <p:cNvSpPr/>
            <p:nvPr userDrawn="1"/>
          </p:nvSpPr>
          <p:spPr>
            <a:xfrm>
              <a:off x="190500" y="2019300"/>
              <a:ext cx="8496300" cy="4267200"/>
            </a:xfrm>
            <a:prstGeom prst="rect">
              <a:avLst/>
            </a:prstGeom>
            <a:solidFill>
              <a:srgbClr val="E21A23"/>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dirty="0">
                <a:latin typeface="Arial" panose="020B0604020202020204" pitchFamily="34" charset="0"/>
              </a:endParaRPr>
            </a:p>
          </p:txBody>
        </p:sp>
      </p:grpSp>
      <p:sp>
        <p:nvSpPr>
          <p:cNvPr id="11" name="Title">
            <a:extLst>
              <a:ext uri="{FF2B5EF4-FFF2-40B4-BE49-F238E27FC236}">
                <a16:creationId xmlns:a16="http://schemas.microsoft.com/office/drawing/2014/main" id="{202FD2E7-03B7-440D-8603-64F164388654}"/>
              </a:ext>
            </a:extLst>
          </p:cNvPr>
          <p:cNvSpPr>
            <a:spLocks noGrp="1"/>
          </p:cNvSpPr>
          <p:nvPr>
            <p:ph type="ctrTitle"/>
          </p:nvPr>
        </p:nvSpPr>
        <p:spPr>
          <a:xfrm>
            <a:off x="567378" y="2593298"/>
            <a:ext cx="6980170" cy="1130559"/>
          </a:xfrm>
          <a:prstGeom prst="rect">
            <a:avLst/>
          </a:prstGeom>
        </p:spPr>
        <p:txBody>
          <a:bodyPr anchor="t">
            <a:noAutofit/>
          </a:bodyPr>
          <a:lstStyle>
            <a:lvl1pPr algn="l">
              <a:lnSpc>
                <a:spcPct val="100000"/>
              </a:lnSpc>
              <a:defRPr sz="2600" b="1">
                <a:solidFill>
                  <a:schemeClr val="bg1"/>
                </a:solidFill>
                <a:latin typeface="Arial" panose="020B0604020202020204" pitchFamily="34" charset="0"/>
              </a:defRPr>
            </a:lvl1pPr>
          </a:lstStyle>
          <a:p>
            <a:r>
              <a:rPr lang="en-US" dirty="0"/>
              <a:t>Click to edit Master title style</a:t>
            </a:r>
          </a:p>
        </p:txBody>
      </p:sp>
      <p:sp>
        <p:nvSpPr>
          <p:cNvPr id="14" name="Subtitle">
            <a:extLst>
              <a:ext uri="{FF2B5EF4-FFF2-40B4-BE49-F238E27FC236}">
                <a16:creationId xmlns:a16="http://schemas.microsoft.com/office/drawing/2014/main" id="{FB869717-3E5D-467C-B189-C17822F52F18}"/>
              </a:ext>
            </a:extLst>
          </p:cNvPr>
          <p:cNvSpPr>
            <a:spLocks noGrp="1"/>
          </p:cNvSpPr>
          <p:nvPr>
            <p:ph type="subTitle" idx="1"/>
          </p:nvPr>
        </p:nvSpPr>
        <p:spPr>
          <a:xfrm>
            <a:off x="567378" y="3807503"/>
            <a:ext cx="4542020" cy="719352"/>
          </a:xfrm>
          <a:prstGeom prst="rect">
            <a:avLst/>
          </a:prstGeom>
        </p:spPr>
        <p:txBody>
          <a:bodyPr/>
          <a:lstStyle>
            <a:lvl1pPr marL="0" indent="0" algn="l">
              <a:buNone/>
              <a:defRPr sz="1800" b="0">
                <a:solidFill>
                  <a:schemeClr val="bg1"/>
                </a:solidFill>
                <a:latin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cxnSp>
        <p:nvCxnSpPr>
          <p:cNvPr id="15" name="MHE line separating subtitles from text">
            <a:extLst>
              <a:ext uri="{FF2B5EF4-FFF2-40B4-BE49-F238E27FC236}">
                <a16:creationId xmlns:a16="http://schemas.microsoft.com/office/drawing/2014/main" id="{A0D4C99E-1BD5-43F7-AB1B-B33F24DFB9A6}"/>
              </a:ext>
              <a:ext uri="{C183D7F6-B498-43B3-948B-1728B52AA6E4}">
                <adec:decorative xmlns:adec="http://schemas.microsoft.com/office/drawing/2017/decorative" val="1"/>
              </a:ext>
            </a:extLst>
          </p:cNvPr>
          <p:cNvCxnSpPr>
            <a:cxnSpLocks/>
          </p:cNvCxnSpPr>
          <p:nvPr userDrawn="1"/>
        </p:nvCxnSpPr>
        <p:spPr>
          <a:xfrm>
            <a:off x="702310" y="4665027"/>
            <a:ext cx="3574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16" name="Text Placeholder">
            <a:extLst>
              <a:ext uri="{FF2B5EF4-FFF2-40B4-BE49-F238E27FC236}">
                <a16:creationId xmlns:a16="http://schemas.microsoft.com/office/drawing/2014/main" id="{666053E3-91E4-47C8-B5BD-FC268172ED0F}"/>
              </a:ext>
            </a:extLst>
          </p:cNvPr>
          <p:cNvSpPr>
            <a:spLocks noGrp="1"/>
          </p:cNvSpPr>
          <p:nvPr>
            <p:ph type="body" sz="quarter" idx="10"/>
          </p:nvPr>
        </p:nvSpPr>
        <p:spPr>
          <a:xfrm>
            <a:off x="567378" y="4770769"/>
            <a:ext cx="4443413" cy="576185"/>
          </a:xfrm>
          <a:prstGeom prst="rect">
            <a:avLst/>
          </a:prstGeom>
        </p:spPr>
        <p:txBody>
          <a:bodyPr/>
          <a:lstStyle>
            <a:lvl1pPr>
              <a:spcBef>
                <a:spcPts val="0"/>
              </a:spcBef>
              <a:defRPr sz="1600">
                <a:solidFill>
                  <a:schemeClr val="bg1"/>
                </a:solidFill>
                <a:latin typeface="Arial" panose="020B0604020202020204" pitchFamily="34" charset="0"/>
              </a:defRPr>
            </a:lvl1pPr>
            <a:lvl2pPr>
              <a:defRPr sz="1400">
                <a:solidFill>
                  <a:schemeClr val="bg1"/>
                </a:solidFill>
              </a:defRPr>
            </a:lvl2pPr>
            <a:lvl3pPr>
              <a:defRPr sz="1400">
                <a:solidFill>
                  <a:schemeClr val="bg1"/>
                </a:solidFill>
              </a:defRPr>
            </a:lvl3pPr>
            <a:lvl4pPr>
              <a:defRPr sz="1400">
                <a:solidFill>
                  <a:schemeClr val="bg1"/>
                </a:solidFill>
              </a:defRPr>
            </a:lvl4pPr>
            <a:lvl5pPr>
              <a:defRPr sz="1400">
                <a:solidFill>
                  <a:schemeClr val="bg1"/>
                </a:solidFill>
              </a:defRPr>
            </a:lvl5pPr>
          </a:lstStyle>
          <a:p>
            <a:pPr lvl="0"/>
            <a:r>
              <a:rPr lang="en-US" dirty="0"/>
              <a:t>Click to edit Master text styles</a:t>
            </a:r>
          </a:p>
        </p:txBody>
      </p:sp>
    </p:spTree>
    <p:extLst>
      <p:ext uri="{BB962C8B-B14F-4D97-AF65-F5344CB8AC3E}">
        <p14:creationId xmlns:p14="http://schemas.microsoft.com/office/powerpoint/2010/main" val="2548482274"/>
      </p:ext>
    </p:extLst>
  </p:cSld>
  <p:clrMapOvr>
    <a:masterClrMapping/>
  </p:clrMapOvr>
  <p:extLst>
    <p:ext uri="{DCECCB84-F9BA-43D5-87BE-67443E8EF086}">
      <p15:sldGuideLst xmlns:p15="http://schemas.microsoft.com/office/powerpoint/2012/main">
        <p15:guide id="1" orient="horz" pos="1272">
          <p15:clr>
            <a:srgbClr val="FBAE40"/>
          </p15:clr>
        </p15:guide>
        <p15:guide id="2" orient="horz" pos="3960">
          <p15:clr>
            <a:srgbClr val="FBAE40"/>
          </p15:clr>
        </p15:guide>
        <p15:guide id="3" pos="120">
          <p15:clr>
            <a:srgbClr val="FBAE40"/>
          </p15:clr>
        </p15:guide>
        <p15:guide id="4" pos="5472">
          <p15:clr>
            <a:srgbClr val="FBAE40"/>
          </p15:clr>
        </p15:guide>
        <p15:guide id="5" orient="horz" pos="226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3_Title Slide W/Cover">
    <p:spTree>
      <p:nvGrpSpPr>
        <p:cNvPr id="1" name=""/>
        <p:cNvGrpSpPr/>
        <p:nvPr/>
      </p:nvGrpSpPr>
      <p:grpSpPr>
        <a:xfrm>
          <a:off x="0" y="0"/>
          <a:ext cx="0" cy="0"/>
          <a:chOff x="0" y="0"/>
          <a:chExt cx="0" cy="0"/>
        </a:xfrm>
      </p:grpSpPr>
      <p:grpSp>
        <p:nvGrpSpPr>
          <p:cNvPr id="4" name="MHE Altered Background, fixed">
            <a:extLst>
              <a:ext uri="{FF2B5EF4-FFF2-40B4-BE49-F238E27FC236}">
                <a16:creationId xmlns:a16="http://schemas.microsoft.com/office/drawing/2014/main" id="{E2D8ACCF-E5FC-4FE9-9E84-B2A0A6B1EEBA}"/>
              </a:ext>
              <a:ext uri="{C183D7F6-B498-43B3-948B-1728B52AA6E4}">
                <adec:decorative xmlns:adec="http://schemas.microsoft.com/office/drawing/2017/decorative" val="1"/>
              </a:ext>
            </a:extLst>
          </p:cNvPr>
          <p:cNvGrpSpPr/>
          <p:nvPr userDrawn="1"/>
        </p:nvGrpSpPr>
        <p:grpSpPr>
          <a:xfrm>
            <a:off x="342900" y="2095500"/>
            <a:ext cx="3886199" cy="3886199"/>
            <a:chOff x="342900" y="2095500"/>
            <a:chExt cx="3886199" cy="3886199"/>
          </a:xfrm>
        </p:grpSpPr>
        <p:sp>
          <p:nvSpPr>
            <p:cNvPr id="14" name="Rectangle 13">
              <a:extLst>
                <a:ext uri="{FF2B5EF4-FFF2-40B4-BE49-F238E27FC236}">
                  <a16:creationId xmlns:a16="http://schemas.microsoft.com/office/drawing/2014/main" id="{52AD1ADE-6D88-5C48-9EEF-7E081C733011}"/>
                </a:ext>
              </a:extLst>
            </p:cNvPr>
            <p:cNvSpPr/>
            <p:nvPr userDrawn="1"/>
          </p:nvSpPr>
          <p:spPr>
            <a:xfrm>
              <a:off x="342900" y="2095500"/>
              <a:ext cx="3886199" cy="3886199"/>
            </a:xfrm>
            <a:prstGeom prst="rect">
              <a:avLst/>
            </a:prstGeom>
            <a:solidFill>
              <a:srgbClr val="9F2241"/>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dirty="0"/>
            </a:p>
          </p:txBody>
        </p:sp>
        <p:sp>
          <p:nvSpPr>
            <p:cNvPr id="15" name="Rectangle 14">
              <a:extLst>
                <a:ext uri="{FF2B5EF4-FFF2-40B4-BE49-F238E27FC236}">
                  <a16:creationId xmlns:a16="http://schemas.microsoft.com/office/drawing/2014/main" id="{AFE6DE48-1064-2849-AF2D-2E29711B1885}"/>
                </a:ext>
              </a:extLst>
            </p:cNvPr>
            <p:cNvSpPr/>
            <p:nvPr userDrawn="1"/>
          </p:nvSpPr>
          <p:spPr>
            <a:xfrm>
              <a:off x="495300" y="2362200"/>
              <a:ext cx="3429000" cy="3467100"/>
            </a:xfrm>
            <a:prstGeom prst="rect">
              <a:avLst/>
            </a:prstGeom>
            <a:solidFill>
              <a:srgbClr val="E21A23"/>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dirty="0"/>
            </a:p>
          </p:txBody>
        </p:sp>
      </p:grpSp>
      <p:sp>
        <p:nvSpPr>
          <p:cNvPr id="7" name="Title"/>
          <p:cNvSpPr>
            <a:spLocks noGrp="1"/>
          </p:cNvSpPr>
          <p:nvPr userDrawn="1">
            <p:ph type="ctrTitle" hasCustomPrompt="1"/>
          </p:nvPr>
        </p:nvSpPr>
        <p:spPr>
          <a:xfrm>
            <a:off x="621792" y="2362200"/>
            <a:ext cx="3145976" cy="1640174"/>
          </a:xfrm>
          <a:prstGeom prst="rect">
            <a:avLst/>
          </a:prstGeom>
        </p:spPr>
        <p:txBody>
          <a:bodyPr anchor="b">
            <a:noAutofit/>
          </a:bodyPr>
          <a:lstStyle>
            <a:lvl1pPr algn="l">
              <a:lnSpc>
                <a:spcPct val="100000"/>
              </a:lnSpc>
              <a:defRPr sz="2600" b="1">
                <a:solidFill>
                  <a:schemeClr val="bg1"/>
                </a:solidFill>
              </a:defRPr>
            </a:lvl1pPr>
          </a:lstStyle>
          <a:p>
            <a:r>
              <a:rPr lang="en-US" dirty="0"/>
              <a:t>Presentation Title</a:t>
            </a:r>
          </a:p>
        </p:txBody>
      </p:sp>
      <p:sp>
        <p:nvSpPr>
          <p:cNvPr id="8" name="Subtitle"/>
          <p:cNvSpPr>
            <a:spLocks noGrp="1"/>
          </p:cNvSpPr>
          <p:nvPr userDrawn="1">
            <p:ph type="subTitle" idx="1" hasCustomPrompt="1"/>
          </p:nvPr>
        </p:nvSpPr>
        <p:spPr>
          <a:xfrm>
            <a:off x="621791" y="4069829"/>
            <a:ext cx="3145977" cy="1112875"/>
          </a:xfrm>
          <a:prstGeom prst="rect">
            <a:avLst/>
          </a:prstGeom>
        </p:spPr>
        <p:txBody>
          <a:bodyPr/>
          <a:lstStyle>
            <a:lvl1pPr marL="0" indent="0" algn="l">
              <a:buNone/>
              <a:defRPr sz="1800" b="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Presentation Subtitle</a:t>
            </a:r>
          </a:p>
        </p:txBody>
      </p:sp>
      <p:cxnSp>
        <p:nvCxnSpPr>
          <p:cNvPr id="9" name="MHE line separating subtitles from text">
            <a:extLst>
              <a:ext uri="{FF2B5EF4-FFF2-40B4-BE49-F238E27FC236}">
                <a16:creationId xmlns:a16="http://schemas.microsoft.com/office/drawing/2014/main" id="{EC86C884-D766-9149-B40E-B86A943DE6D1}"/>
              </a:ext>
              <a:ext uri="{C183D7F6-B498-43B3-948B-1728B52AA6E4}">
                <adec:decorative xmlns:adec="http://schemas.microsoft.com/office/drawing/2017/decorative" val="1"/>
              </a:ext>
            </a:extLst>
          </p:cNvPr>
          <p:cNvCxnSpPr>
            <a:cxnSpLocks/>
          </p:cNvCxnSpPr>
          <p:nvPr userDrawn="1"/>
        </p:nvCxnSpPr>
        <p:spPr>
          <a:xfrm>
            <a:off x="713232" y="5335107"/>
            <a:ext cx="2532888"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11" name="Text Placeholder 4">
            <a:extLst>
              <a:ext uri="{FF2B5EF4-FFF2-40B4-BE49-F238E27FC236}">
                <a16:creationId xmlns:a16="http://schemas.microsoft.com/office/drawing/2014/main" id="{ABCB8E32-37D6-4356-813E-EB54EDA45B4F}"/>
              </a:ext>
            </a:extLst>
          </p:cNvPr>
          <p:cNvSpPr>
            <a:spLocks noGrp="1"/>
          </p:cNvSpPr>
          <p:nvPr>
            <p:ph type="body" sz="quarter" idx="10"/>
          </p:nvPr>
        </p:nvSpPr>
        <p:spPr>
          <a:xfrm>
            <a:off x="482345" y="6506205"/>
            <a:ext cx="8179309" cy="334964"/>
          </a:xfrm>
          <a:prstGeom prst="rect">
            <a:avLst/>
          </a:prstGeom>
        </p:spPr>
        <p:txBody>
          <a:bodyPr/>
          <a:lstStyle/>
          <a:p>
            <a:endParaRPr lang="en-US" sz="900" noProof="0" dirty="0">
              <a:solidFill>
                <a:schemeClr val="tx1"/>
              </a:solidFill>
            </a:endParaRPr>
          </a:p>
        </p:txBody>
      </p:sp>
      <p:pic>
        <p:nvPicPr>
          <p:cNvPr id="5" name="Picture 4">
            <a:extLst>
              <a:ext uri="{FF2B5EF4-FFF2-40B4-BE49-F238E27FC236}">
                <a16:creationId xmlns:a16="http://schemas.microsoft.com/office/drawing/2014/main" id="{E7DBEBCF-0048-49AC-926B-7E866B5C2474}"/>
              </a:ext>
            </a:extLst>
          </p:cNvPr>
          <p:cNvPicPr>
            <a:picLocks noChangeAspect="1"/>
          </p:cNvPicPr>
          <p:nvPr userDrawn="1"/>
        </p:nvPicPr>
        <p:blipFill rotWithShape="1">
          <a:blip r:embed="rId2"/>
          <a:srcRect l="12235"/>
          <a:stretch/>
        </p:blipFill>
        <p:spPr>
          <a:xfrm>
            <a:off x="4851654" y="955343"/>
            <a:ext cx="3810000" cy="5026356"/>
          </a:xfrm>
          <a:prstGeom prst="rect">
            <a:avLst/>
          </a:prstGeom>
        </p:spPr>
      </p:pic>
    </p:spTree>
    <p:extLst>
      <p:ext uri="{BB962C8B-B14F-4D97-AF65-F5344CB8AC3E}">
        <p14:creationId xmlns:p14="http://schemas.microsoft.com/office/powerpoint/2010/main" val="3108080734"/>
      </p:ext>
    </p:extLst>
  </p:cSld>
  <p:clrMapOvr>
    <a:masterClrMapping/>
  </p:clrMapOvr>
  <p:extLst>
    <p:ext uri="{DCECCB84-F9BA-43D5-87BE-67443E8EF086}">
      <p15:sldGuideLst xmlns:p15="http://schemas.microsoft.com/office/powerpoint/2012/main">
        <p15:guide id="1" orient="horz" pos="1320">
          <p15:clr>
            <a:srgbClr val="FBAE40"/>
          </p15:clr>
        </p15:guide>
        <p15:guide id="2" orient="horz" pos="3768">
          <p15:clr>
            <a:srgbClr val="FBAE40"/>
          </p15:clr>
        </p15:guide>
        <p15:guide id="3" pos="2664">
          <p15:clr>
            <a:srgbClr val="FBAE40"/>
          </p15:clr>
        </p15:guide>
        <p15:guide id="4" pos="2880">
          <p15:clr>
            <a:srgbClr val="FBAE40"/>
          </p15:clr>
        </p15:guide>
        <p15:guide id="5" pos="2472">
          <p15:clr>
            <a:srgbClr val="FBAE40"/>
          </p15:clr>
        </p15:guide>
        <p15:guide id="6" pos="312">
          <p15:clr>
            <a:srgbClr val="FBAE40"/>
          </p15:clr>
        </p15:guide>
        <p15:guide id="7" orient="horz" pos="1488">
          <p15:clr>
            <a:srgbClr val="FBAE40"/>
          </p15:clr>
        </p15:guide>
        <p15:guide id="8" orient="horz" pos="3672">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One Main Placeholder">
    <p:spTree>
      <p:nvGrpSpPr>
        <p:cNvPr id="1" name=""/>
        <p:cNvGrpSpPr/>
        <p:nvPr/>
      </p:nvGrpSpPr>
      <p:grpSpPr>
        <a:xfrm>
          <a:off x="0" y="0"/>
          <a:ext cx="0" cy="0"/>
          <a:chOff x="0" y="0"/>
          <a:chExt cx="0" cy="0"/>
        </a:xfrm>
      </p:grpSpPr>
      <p:sp>
        <p:nvSpPr>
          <p:cNvPr id="2" name="Slide Title">
            <a:extLst>
              <a:ext uri="{FF2B5EF4-FFF2-40B4-BE49-F238E27FC236}">
                <a16:creationId xmlns:a16="http://schemas.microsoft.com/office/drawing/2014/main" id="{A4407840-F6A4-4638-BB2F-9FBAA1A81461}"/>
              </a:ext>
            </a:extLst>
          </p:cNvPr>
          <p:cNvSpPr>
            <a:spLocks noGrp="1"/>
          </p:cNvSpPr>
          <p:nvPr>
            <p:ph type="title" hasCustomPrompt="1"/>
          </p:nvPr>
        </p:nvSpPr>
        <p:spPr>
          <a:xfrm>
            <a:off x="342900" y="304800"/>
            <a:ext cx="8458200" cy="678611"/>
          </a:xfrm>
          <a:prstGeom prst="rect">
            <a:avLst/>
          </a:prstGeom>
        </p:spPr>
        <p:txBody>
          <a:bodyPr anchor="ctr"/>
          <a:lstStyle>
            <a:lvl1pPr>
              <a:defRPr sz="2400"/>
            </a:lvl1pPr>
          </a:lstStyle>
          <a:p>
            <a:r>
              <a:rPr lang="en-US" dirty="0"/>
              <a:t>Slide Title</a:t>
            </a:r>
            <a:br>
              <a:rPr lang="en-US" dirty="0"/>
            </a:br>
            <a:endParaRPr lang="en-US" dirty="0"/>
          </a:p>
        </p:txBody>
      </p:sp>
      <p:sp>
        <p:nvSpPr>
          <p:cNvPr id="5" name="Content Placeholder 1">
            <a:extLst>
              <a:ext uri="{FF2B5EF4-FFF2-40B4-BE49-F238E27FC236}">
                <a16:creationId xmlns:a16="http://schemas.microsoft.com/office/drawing/2014/main" id="{D13536C2-DC17-4031-9948-17E37EF99112}"/>
              </a:ext>
            </a:extLst>
          </p:cNvPr>
          <p:cNvSpPr>
            <a:spLocks noGrp="1"/>
          </p:cNvSpPr>
          <p:nvPr>
            <p:ph sz="quarter" idx="11" hasCustomPrompt="1"/>
          </p:nvPr>
        </p:nvSpPr>
        <p:spPr>
          <a:xfrm>
            <a:off x="342900" y="1276709"/>
            <a:ext cx="8458200" cy="4971691"/>
          </a:xfrm>
          <a:prstGeom prst="rect">
            <a:avLst/>
          </a:prstGeom>
        </p:spPr>
        <p:txBody>
          <a:bodyPr/>
          <a:lstStyle>
            <a:lvl1pPr>
              <a:defRPr/>
            </a:lvl1pPr>
            <a:lvl3pPr marL="623888" indent="-277813">
              <a:defRPr lang="en-US" sz="1800" kern="1200" dirty="0">
                <a:solidFill>
                  <a:schemeClr val="tx2"/>
                </a:solidFill>
                <a:latin typeface="Arial" panose="020B0604020202020204" pitchFamily="34" charset="0"/>
                <a:ea typeface="+mn-ea"/>
                <a:cs typeface="+mn-cs"/>
              </a:defRPr>
            </a:lvl3pPr>
          </a:lstStyle>
          <a:p>
            <a:pPr lvl="0"/>
            <a:r>
              <a:rPr lang="en-US" dirty="0"/>
              <a:t>Slide Content</a:t>
            </a:r>
          </a:p>
          <a:p>
            <a:pPr lvl="1"/>
            <a:r>
              <a:rPr lang="en-US" dirty="0"/>
              <a:t>Second level</a:t>
            </a:r>
          </a:p>
          <a:p>
            <a:pPr marL="715963" lvl="2" indent="-352425" algn="l" defTabSz="914400" rtl="0" eaLnBrk="1" latinLnBrk="0" hangingPunct="1">
              <a:lnSpc>
                <a:spcPct val="100000"/>
              </a:lnSpc>
              <a:spcBef>
                <a:spcPts val="800"/>
              </a:spcBef>
              <a:spcAft>
                <a:spcPts val="800"/>
              </a:spcAft>
              <a:buFont typeface="Arial" panose="020B0604020202020204" pitchFamily="34" charset="0"/>
              <a:buChar char="•"/>
            </a:pPr>
            <a:r>
              <a:rPr lang="en-US" dirty="0"/>
              <a:t>Third level</a:t>
            </a:r>
          </a:p>
        </p:txBody>
      </p:sp>
    </p:spTree>
    <p:extLst>
      <p:ext uri="{BB962C8B-B14F-4D97-AF65-F5344CB8AC3E}">
        <p14:creationId xmlns:p14="http://schemas.microsoft.com/office/powerpoint/2010/main" val="745085821"/>
      </p:ext>
    </p:extLst>
  </p:cSld>
  <p:clrMapOvr>
    <a:masterClrMapping/>
  </p:clrMapOvr>
  <p:extLst>
    <p:ext uri="{DCECCB84-F9BA-43D5-87BE-67443E8EF086}">
      <p15:sldGuideLst xmlns:p15="http://schemas.microsoft.com/office/powerpoint/2012/main">
        <p15:guide id="1" pos="2880" userDrawn="1">
          <p15:clr>
            <a:srgbClr val="FBAE40"/>
          </p15:clr>
        </p15:guide>
        <p15:guide id="2" orient="horz" pos="360" userDrawn="1">
          <p15:clr>
            <a:srgbClr val="FBAE40"/>
          </p15:clr>
        </p15:guide>
        <p15:guide id="3" pos="264" userDrawn="1">
          <p15:clr>
            <a:srgbClr val="FBAE40"/>
          </p15:clr>
        </p15:guide>
        <p15:guide id="4" orient="horz" pos="2160"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3_One Main Placeholder">
    <p:spTree>
      <p:nvGrpSpPr>
        <p:cNvPr id="1" name=""/>
        <p:cNvGrpSpPr/>
        <p:nvPr/>
      </p:nvGrpSpPr>
      <p:grpSpPr>
        <a:xfrm>
          <a:off x="0" y="0"/>
          <a:ext cx="0" cy="0"/>
          <a:chOff x="0" y="0"/>
          <a:chExt cx="0" cy="0"/>
        </a:xfrm>
      </p:grpSpPr>
      <p:sp>
        <p:nvSpPr>
          <p:cNvPr id="2" name="Slide Title">
            <a:extLst>
              <a:ext uri="{FF2B5EF4-FFF2-40B4-BE49-F238E27FC236}">
                <a16:creationId xmlns:a16="http://schemas.microsoft.com/office/drawing/2014/main" id="{A4407840-F6A4-4638-BB2F-9FBAA1A81461}"/>
              </a:ext>
            </a:extLst>
          </p:cNvPr>
          <p:cNvSpPr>
            <a:spLocks noGrp="1"/>
          </p:cNvSpPr>
          <p:nvPr>
            <p:ph type="title" hasCustomPrompt="1"/>
          </p:nvPr>
        </p:nvSpPr>
        <p:spPr>
          <a:xfrm>
            <a:off x="342900" y="304800"/>
            <a:ext cx="8458200" cy="678611"/>
          </a:xfrm>
          <a:prstGeom prst="rect">
            <a:avLst/>
          </a:prstGeom>
        </p:spPr>
        <p:txBody>
          <a:bodyPr anchor="ctr"/>
          <a:lstStyle>
            <a:lvl1pPr>
              <a:defRPr sz="2400"/>
            </a:lvl1pPr>
          </a:lstStyle>
          <a:p>
            <a:r>
              <a:rPr lang="en-US" dirty="0"/>
              <a:t>Slide Title</a:t>
            </a:r>
            <a:br>
              <a:rPr lang="en-US" dirty="0"/>
            </a:br>
            <a:endParaRPr lang="en-US" dirty="0"/>
          </a:p>
        </p:txBody>
      </p:sp>
      <p:sp>
        <p:nvSpPr>
          <p:cNvPr id="4" name="Picture Placeholder 4">
            <a:extLst>
              <a:ext uri="{FF2B5EF4-FFF2-40B4-BE49-F238E27FC236}">
                <a16:creationId xmlns:a16="http://schemas.microsoft.com/office/drawing/2014/main" id="{D940EDC0-6D3B-4F56-893D-1D5B55749852}"/>
              </a:ext>
            </a:extLst>
          </p:cNvPr>
          <p:cNvSpPr>
            <a:spLocks noGrp="1"/>
          </p:cNvSpPr>
          <p:nvPr>
            <p:ph type="pic" sz="quarter" idx="15"/>
          </p:nvPr>
        </p:nvSpPr>
        <p:spPr>
          <a:xfrm>
            <a:off x="342900" y="1306513"/>
            <a:ext cx="8458200" cy="4439194"/>
          </a:xfrm>
        </p:spPr>
        <p:txBody>
          <a:bodyPr/>
          <a:lstStyle/>
          <a:p>
            <a:endParaRPr lang="en-US" dirty="0"/>
          </a:p>
        </p:txBody>
      </p:sp>
      <p:sp>
        <p:nvSpPr>
          <p:cNvPr id="6" name="Appendix Link">
            <a:extLst>
              <a:ext uri="{FF2B5EF4-FFF2-40B4-BE49-F238E27FC236}">
                <a16:creationId xmlns:a16="http://schemas.microsoft.com/office/drawing/2014/main" id="{24E3FC7A-8095-4466-BF43-4B6D04A5D884}"/>
              </a:ext>
            </a:extLst>
          </p:cNvPr>
          <p:cNvSpPr>
            <a:spLocks noGrp="1"/>
          </p:cNvSpPr>
          <p:nvPr>
            <p:ph type="body" sz="quarter" idx="12" hasCustomPrompt="1"/>
          </p:nvPr>
        </p:nvSpPr>
        <p:spPr>
          <a:xfrm>
            <a:off x="3369564" y="6324600"/>
            <a:ext cx="2404872" cy="190500"/>
          </a:xfrm>
        </p:spPr>
        <p:txBody>
          <a:bodyPr anchor="b">
            <a:noAutofit/>
          </a:bodyPr>
          <a:lstStyle>
            <a:lvl1pPr algn="ctr">
              <a:defRPr sz="900"/>
            </a:lvl1pPr>
          </a:lstStyle>
          <a:p>
            <a:pPr lvl="0"/>
            <a:r>
              <a:rPr lang="en-US" dirty="0"/>
              <a:t>Add text alternative link, if needed.</a:t>
            </a:r>
          </a:p>
        </p:txBody>
      </p:sp>
      <p:sp>
        <p:nvSpPr>
          <p:cNvPr id="7" name="Image Credit">
            <a:extLst>
              <a:ext uri="{FF2B5EF4-FFF2-40B4-BE49-F238E27FC236}">
                <a16:creationId xmlns:a16="http://schemas.microsoft.com/office/drawing/2014/main" id="{29651301-3A88-4CBC-9B7F-A569599DC51F}"/>
              </a:ext>
            </a:extLst>
          </p:cNvPr>
          <p:cNvSpPr>
            <a:spLocks noGrp="1"/>
          </p:cNvSpPr>
          <p:nvPr>
            <p:ph type="body" sz="quarter" idx="13" hasCustomPrompt="1"/>
          </p:nvPr>
        </p:nvSpPr>
        <p:spPr>
          <a:xfrm>
            <a:off x="1562100" y="6684963"/>
            <a:ext cx="6972300" cy="173037"/>
          </a:xfrm>
        </p:spPr>
        <p:txBody>
          <a:bodyPr vert="horz" lIns="91440" tIns="45720" rIns="91440" bIns="45720" rtlCol="0" anchor="ctr">
            <a:noAutofit/>
          </a:bodyPr>
          <a:lstStyle>
            <a:lvl1pPr>
              <a:defRPr lang="en-US" sz="800" dirty="0">
                <a:solidFill>
                  <a:schemeClr val="tx1">
                    <a:lumMod val="65000"/>
                    <a:lumOff val="35000"/>
                  </a:schemeClr>
                </a:solidFill>
              </a:defRPr>
            </a:lvl1pPr>
          </a:lstStyle>
          <a:p>
            <a:pPr lvl="0" algn="r"/>
            <a:r>
              <a:rPr lang="en-US" dirty="0"/>
              <a:t>Insert Image Credit Here</a:t>
            </a:r>
          </a:p>
        </p:txBody>
      </p:sp>
    </p:spTree>
    <p:extLst>
      <p:ext uri="{BB962C8B-B14F-4D97-AF65-F5344CB8AC3E}">
        <p14:creationId xmlns:p14="http://schemas.microsoft.com/office/powerpoint/2010/main" val="547781211"/>
      </p:ext>
    </p:extLst>
  </p:cSld>
  <p:clrMapOvr>
    <a:masterClrMapping/>
  </p:clrMapOvr>
  <p:extLst>
    <p:ext uri="{DCECCB84-F9BA-43D5-87BE-67443E8EF086}">
      <p15:sldGuideLst xmlns:p15="http://schemas.microsoft.com/office/powerpoint/2012/main">
        <p15:guide id="1" pos="2880">
          <p15:clr>
            <a:srgbClr val="FBAE40"/>
          </p15:clr>
        </p15:guide>
        <p15:guide id="2" orient="horz" pos="360">
          <p15:clr>
            <a:srgbClr val="FBAE40"/>
          </p15:clr>
        </p15:guide>
        <p15:guide id="3" pos="264">
          <p15:clr>
            <a:srgbClr val="FBAE40"/>
          </p15:clr>
        </p15:guide>
        <p15:guide id="4" orient="horz" pos="216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_One Main Placeholder">
    <p:spTree>
      <p:nvGrpSpPr>
        <p:cNvPr id="1" name=""/>
        <p:cNvGrpSpPr/>
        <p:nvPr/>
      </p:nvGrpSpPr>
      <p:grpSpPr>
        <a:xfrm>
          <a:off x="0" y="0"/>
          <a:ext cx="0" cy="0"/>
          <a:chOff x="0" y="0"/>
          <a:chExt cx="0" cy="0"/>
        </a:xfrm>
      </p:grpSpPr>
      <p:sp>
        <p:nvSpPr>
          <p:cNvPr id="2" name="Slide Title">
            <a:extLst>
              <a:ext uri="{FF2B5EF4-FFF2-40B4-BE49-F238E27FC236}">
                <a16:creationId xmlns:a16="http://schemas.microsoft.com/office/drawing/2014/main" id="{A4407840-F6A4-4638-BB2F-9FBAA1A81461}"/>
              </a:ext>
            </a:extLst>
          </p:cNvPr>
          <p:cNvSpPr>
            <a:spLocks noGrp="1"/>
          </p:cNvSpPr>
          <p:nvPr>
            <p:ph type="title" hasCustomPrompt="1"/>
          </p:nvPr>
        </p:nvSpPr>
        <p:spPr>
          <a:xfrm>
            <a:off x="342900" y="304800"/>
            <a:ext cx="8458200" cy="678611"/>
          </a:xfrm>
          <a:prstGeom prst="rect">
            <a:avLst/>
          </a:prstGeom>
        </p:spPr>
        <p:txBody>
          <a:bodyPr anchor="ctr"/>
          <a:lstStyle>
            <a:lvl1pPr>
              <a:defRPr sz="2400"/>
            </a:lvl1pPr>
          </a:lstStyle>
          <a:p>
            <a:r>
              <a:rPr lang="en-US" dirty="0"/>
              <a:t>Slide Title</a:t>
            </a:r>
            <a:br>
              <a:rPr lang="en-US" dirty="0"/>
            </a:br>
            <a:endParaRPr lang="en-US" dirty="0"/>
          </a:p>
        </p:txBody>
      </p:sp>
      <p:sp>
        <p:nvSpPr>
          <p:cNvPr id="4" name="Image Identifier 1">
            <a:extLst>
              <a:ext uri="{FF2B5EF4-FFF2-40B4-BE49-F238E27FC236}">
                <a16:creationId xmlns:a16="http://schemas.microsoft.com/office/drawing/2014/main" id="{C828D23C-A7ED-420E-B199-2D8CCF24D6BE}"/>
              </a:ext>
            </a:extLst>
          </p:cNvPr>
          <p:cNvSpPr>
            <a:spLocks noGrp="1"/>
          </p:cNvSpPr>
          <p:nvPr>
            <p:ph type="body" sz="quarter" idx="15" hasCustomPrompt="1"/>
          </p:nvPr>
        </p:nvSpPr>
        <p:spPr>
          <a:xfrm>
            <a:off x="365125" y="1410562"/>
            <a:ext cx="4076700" cy="392112"/>
          </a:xfrm>
        </p:spPr>
        <p:txBody>
          <a:bodyPr/>
          <a:lstStyle>
            <a:lvl1pPr>
              <a:defRPr/>
            </a:lvl1pPr>
          </a:lstStyle>
          <a:p>
            <a:pPr lvl="0"/>
            <a:r>
              <a:rPr lang="en-US" dirty="0"/>
              <a:t>Image Identifier 1</a:t>
            </a:r>
          </a:p>
        </p:txBody>
      </p:sp>
      <p:sp>
        <p:nvSpPr>
          <p:cNvPr id="6" name="Content Placeholder 1">
            <a:extLst>
              <a:ext uri="{FF2B5EF4-FFF2-40B4-BE49-F238E27FC236}">
                <a16:creationId xmlns:a16="http://schemas.microsoft.com/office/drawing/2014/main" id="{D13536C2-DC17-4031-9948-17E37EF99112}"/>
              </a:ext>
            </a:extLst>
          </p:cNvPr>
          <p:cNvSpPr>
            <a:spLocks noGrp="1"/>
          </p:cNvSpPr>
          <p:nvPr>
            <p:ph sz="quarter" idx="11" hasCustomPrompt="1"/>
          </p:nvPr>
        </p:nvSpPr>
        <p:spPr>
          <a:xfrm>
            <a:off x="342900" y="1933303"/>
            <a:ext cx="4076700" cy="4315097"/>
          </a:xfrm>
          <a:prstGeom prst="rect">
            <a:avLst/>
          </a:prstGeom>
        </p:spPr>
        <p:txBody>
          <a:bodyPr/>
          <a:lstStyle>
            <a:lvl1pPr>
              <a:defRPr/>
            </a:lvl1pPr>
          </a:lstStyle>
          <a:p>
            <a:pPr lvl="0"/>
            <a:r>
              <a:rPr lang="en-US" dirty="0"/>
              <a:t>Slide Content</a:t>
            </a:r>
          </a:p>
          <a:p>
            <a:pPr lvl="1"/>
            <a:r>
              <a:rPr lang="en-US" dirty="0"/>
              <a:t>Second level</a:t>
            </a:r>
          </a:p>
          <a:p>
            <a:pPr lvl="2"/>
            <a:r>
              <a:rPr lang="en-US" dirty="0"/>
              <a:t>Third level</a:t>
            </a:r>
          </a:p>
        </p:txBody>
      </p:sp>
      <p:sp>
        <p:nvSpPr>
          <p:cNvPr id="7" name="Image Identifier 2">
            <a:extLst>
              <a:ext uri="{FF2B5EF4-FFF2-40B4-BE49-F238E27FC236}">
                <a16:creationId xmlns:a16="http://schemas.microsoft.com/office/drawing/2014/main" id="{7DBCEA22-E8D2-4B8A-B55C-3FFA6FAB317C}"/>
              </a:ext>
            </a:extLst>
          </p:cNvPr>
          <p:cNvSpPr>
            <a:spLocks noGrp="1"/>
          </p:cNvSpPr>
          <p:nvPr>
            <p:ph type="body" sz="quarter" idx="16" hasCustomPrompt="1"/>
          </p:nvPr>
        </p:nvSpPr>
        <p:spPr>
          <a:xfrm>
            <a:off x="4715145" y="1410562"/>
            <a:ext cx="4078224" cy="393192"/>
          </a:xfrm>
        </p:spPr>
        <p:txBody>
          <a:bodyPr/>
          <a:lstStyle>
            <a:lvl1pPr>
              <a:defRPr/>
            </a:lvl1pPr>
          </a:lstStyle>
          <a:p>
            <a:pPr lvl="0"/>
            <a:r>
              <a:rPr lang="en-US" dirty="0"/>
              <a:t>Image Identifier 2</a:t>
            </a:r>
          </a:p>
        </p:txBody>
      </p:sp>
      <p:sp>
        <p:nvSpPr>
          <p:cNvPr id="8" name="Content Placeholder 2">
            <a:extLst>
              <a:ext uri="{FF2B5EF4-FFF2-40B4-BE49-F238E27FC236}">
                <a16:creationId xmlns:a16="http://schemas.microsoft.com/office/drawing/2014/main" id="{0B2D170F-7AF9-40BB-A11B-08474DF5C3AA}"/>
              </a:ext>
            </a:extLst>
          </p:cNvPr>
          <p:cNvSpPr>
            <a:spLocks noGrp="1"/>
          </p:cNvSpPr>
          <p:nvPr>
            <p:ph sz="quarter" idx="14" hasCustomPrompt="1"/>
          </p:nvPr>
        </p:nvSpPr>
        <p:spPr>
          <a:xfrm>
            <a:off x="4724400" y="1933303"/>
            <a:ext cx="4076700" cy="4315097"/>
          </a:xfrm>
          <a:prstGeom prst="rect">
            <a:avLst/>
          </a:prstGeom>
        </p:spPr>
        <p:txBody>
          <a:bodyPr/>
          <a:lstStyle>
            <a:lvl1pPr>
              <a:defRPr/>
            </a:lvl1pPr>
          </a:lstStyle>
          <a:p>
            <a:pPr lvl="0"/>
            <a:r>
              <a:rPr lang="en-US" dirty="0"/>
              <a:t>Slide Content 2</a:t>
            </a:r>
          </a:p>
          <a:p>
            <a:pPr lvl="1"/>
            <a:r>
              <a:rPr lang="en-US" dirty="0"/>
              <a:t>Second level</a:t>
            </a:r>
          </a:p>
          <a:p>
            <a:pPr lvl="2"/>
            <a:r>
              <a:rPr lang="en-US" dirty="0"/>
              <a:t>Third level</a:t>
            </a:r>
          </a:p>
        </p:txBody>
      </p:sp>
    </p:spTree>
    <p:extLst>
      <p:ext uri="{BB962C8B-B14F-4D97-AF65-F5344CB8AC3E}">
        <p14:creationId xmlns:p14="http://schemas.microsoft.com/office/powerpoint/2010/main" val="3457630978"/>
      </p:ext>
    </p:extLst>
  </p:cSld>
  <p:clrMapOvr>
    <a:masterClrMapping/>
  </p:clrMapOvr>
  <p:extLst>
    <p:ext uri="{DCECCB84-F9BA-43D5-87BE-67443E8EF086}">
      <p15:sldGuideLst xmlns:p15="http://schemas.microsoft.com/office/powerpoint/2012/main">
        <p15:guide id="1" pos="2880">
          <p15:clr>
            <a:srgbClr val="FBAE40"/>
          </p15:clr>
        </p15:guide>
        <p15:guide id="2" orient="horz" pos="360">
          <p15:clr>
            <a:srgbClr val="FBAE40"/>
          </p15:clr>
        </p15:guide>
        <p15:guide id="3" pos="264">
          <p15:clr>
            <a:srgbClr val="FBAE40"/>
          </p15:clr>
        </p15:guide>
        <p15:guide id="4" orient="horz" pos="216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One Main Placeholder">
    <p:spTree>
      <p:nvGrpSpPr>
        <p:cNvPr id="1" name=""/>
        <p:cNvGrpSpPr/>
        <p:nvPr/>
      </p:nvGrpSpPr>
      <p:grpSpPr>
        <a:xfrm>
          <a:off x="0" y="0"/>
          <a:ext cx="0" cy="0"/>
          <a:chOff x="0" y="0"/>
          <a:chExt cx="0" cy="0"/>
        </a:xfrm>
      </p:grpSpPr>
      <p:sp>
        <p:nvSpPr>
          <p:cNvPr id="2" name="Slide Title">
            <a:extLst>
              <a:ext uri="{FF2B5EF4-FFF2-40B4-BE49-F238E27FC236}">
                <a16:creationId xmlns:a16="http://schemas.microsoft.com/office/drawing/2014/main" id="{A4407840-F6A4-4638-BB2F-9FBAA1A81461}"/>
              </a:ext>
            </a:extLst>
          </p:cNvPr>
          <p:cNvSpPr>
            <a:spLocks noGrp="1"/>
          </p:cNvSpPr>
          <p:nvPr>
            <p:ph type="title" hasCustomPrompt="1"/>
          </p:nvPr>
        </p:nvSpPr>
        <p:spPr>
          <a:xfrm>
            <a:off x="342899" y="1355075"/>
            <a:ext cx="8481612" cy="1344058"/>
          </a:xfrm>
          <a:prstGeom prst="rect">
            <a:avLst/>
          </a:prstGeom>
        </p:spPr>
        <p:txBody>
          <a:bodyPr anchor="ctr">
            <a:noAutofit/>
          </a:bodyPr>
          <a:lstStyle>
            <a:lvl1pPr algn="ctr">
              <a:defRPr sz="4400" b="0">
                <a:solidFill>
                  <a:srgbClr val="C00000"/>
                </a:solidFill>
              </a:defRPr>
            </a:lvl1pPr>
          </a:lstStyle>
          <a:p>
            <a:r>
              <a:rPr lang="en-US" dirty="0"/>
              <a:t>Slide Title</a:t>
            </a:r>
          </a:p>
        </p:txBody>
      </p:sp>
      <p:sp>
        <p:nvSpPr>
          <p:cNvPr id="5" name="Content Placeholder 1">
            <a:extLst>
              <a:ext uri="{FF2B5EF4-FFF2-40B4-BE49-F238E27FC236}">
                <a16:creationId xmlns:a16="http://schemas.microsoft.com/office/drawing/2014/main" id="{D13536C2-DC17-4031-9948-17E37EF99112}"/>
              </a:ext>
            </a:extLst>
          </p:cNvPr>
          <p:cNvSpPr>
            <a:spLocks noGrp="1"/>
          </p:cNvSpPr>
          <p:nvPr>
            <p:ph sz="quarter" idx="11" hasCustomPrompt="1"/>
          </p:nvPr>
        </p:nvSpPr>
        <p:spPr>
          <a:xfrm>
            <a:off x="342900" y="3429000"/>
            <a:ext cx="8283307" cy="1102934"/>
          </a:xfrm>
          <a:prstGeom prst="rect">
            <a:avLst/>
          </a:prstGeom>
        </p:spPr>
        <p:txBody>
          <a:bodyPr/>
          <a:lstStyle>
            <a:lvl1pPr algn="ctr">
              <a:defRPr>
                <a:solidFill>
                  <a:schemeClr val="tx1"/>
                </a:solidFill>
              </a:defRPr>
            </a:lvl1pPr>
            <a:lvl3pPr marL="623888" indent="-277813">
              <a:defRPr lang="en-US" sz="1800" kern="1200" dirty="0">
                <a:solidFill>
                  <a:schemeClr val="tx2"/>
                </a:solidFill>
                <a:latin typeface="+mn-lt"/>
                <a:ea typeface="+mn-ea"/>
                <a:cs typeface="+mn-cs"/>
              </a:defRPr>
            </a:lvl3pPr>
          </a:lstStyle>
          <a:p>
            <a:pPr lvl="0"/>
            <a:r>
              <a:rPr lang="en-US" dirty="0"/>
              <a:t>Slide Content</a:t>
            </a:r>
          </a:p>
        </p:txBody>
      </p:sp>
    </p:spTree>
    <p:extLst>
      <p:ext uri="{BB962C8B-B14F-4D97-AF65-F5344CB8AC3E}">
        <p14:creationId xmlns:p14="http://schemas.microsoft.com/office/powerpoint/2010/main" val="586481253"/>
      </p:ext>
    </p:extLst>
  </p:cSld>
  <p:clrMapOvr>
    <a:masterClrMapping/>
  </p:clrMapOvr>
  <p:extLst>
    <p:ext uri="{DCECCB84-F9BA-43D5-87BE-67443E8EF086}">
      <p15:sldGuideLst xmlns:p15="http://schemas.microsoft.com/office/powerpoint/2012/main">
        <p15:guide id="1" pos="2880">
          <p15:clr>
            <a:srgbClr val="FBAE40"/>
          </p15:clr>
        </p15:guide>
        <p15:guide id="2" orient="horz" pos="360">
          <p15:clr>
            <a:srgbClr val="FBAE40"/>
          </p15:clr>
        </p15:guide>
        <p15:guide id="3" pos="264">
          <p15:clr>
            <a:srgbClr val="FBAE40"/>
          </p15:clr>
        </p15:guide>
        <p15:guide id="4" orient="horz" pos="216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wo Horizontal Main Placeholders">
    <p:spTree>
      <p:nvGrpSpPr>
        <p:cNvPr id="1" name=""/>
        <p:cNvGrpSpPr/>
        <p:nvPr/>
      </p:nvGrpSpPr>
      <p:grpSpPr>
        <a:xfrm>
          <a:off x="0" y="0"/>
          <a:ext cx="0" cy="0"/>
          <a:chOff x="0" y="0"/>
          <a:chExt cx="0" cy="0"/>
        </a:xfrm>
      </p:grpSpPr>
      <p:sp>
        <p:nvSpPr>
          <p:cNvPr id="2" name="Slide Title">
            <a:extLst>
              <a:ext uri="{FF2B5EF4-FFF2-40B4-BE49-F238E27FC236}">
                <a16:creationId xmlns:a16="http://schemas.microsoft.com/office/drawing/2014/main" id="{A4407840-F6A4-4638-BB2F-9FBAA1A81461}"/>
              </a:ext>
            </a:extLst>
          </p:cNvPr>
          <p:cNvSpPr>
            <a:spLocks noGrp="1"/>
          </p:cNvSpPr>
          <p:nvPr>
            <p:ph type="title" hasCustomPrompt="1"/>
          </p:nvPr>
        </p:nvSpPr>
        <p:spPr>
          <a:xfrm>
            <a:off x="342900" y="304800"/>
            <a:ext cx="8458200" cy="678611"/>
          </a:xfrm>
          <a:prstGeom prst="rect">
            <a:avLst/>
          </a:prstGeom>
        </p:spPr>
        <p:txBody>
          <a:bodyPr anchor="ctr"/>
          <a:lstStyle>
            <a:lvl1pPr>
              <a:defRPr sz="2400"/>
            </a:lvl1pPr>
          </a:lstStyle>
          <a:p>
            <a:r>
              <a:rPr lang="en-US" dirty="0"/>
              <a:t>Slide Title</a:t>
            </a:r>
            <a:br>
              <a:rPr lang="en-US" dirty="0"/>
            </a:br>
            <a:endParaRPr lang="en-US" dirty="0"/>
          </a:p>
        </p:txBody>
      </p:sp>
      <p:sp>
        <p:nvSpPr>
          <p:cNvPr id="5" name="Content Placeholder 1">
            <a:extLst>
              <a:ext uri="{FF2B5EF4-FFF2-40B4-BE49-F238E27FC236}">
                <a16:creationId xmlns:a16="http://schemas.microsoft.com/office/drawing/2014/main" id="{D13536C2-DC17-4031-9948-17E37EF99112}"/>
              </a:ext>
            </a:extLst>
          </p:cNvPr>
          <p:cNvSpPr>
            <a:spLocks noGrp="1"/>
          </p:cNvSpPr>
          <p:nvPr>
            <p:ph sz="quarter" idx="11" hasCustomPrompt="1"/>
          </p:nvPr>
        </p:nvSpPr>
        <p:spPr>
          <a:xfrm>
            <a:off x="342900" y="1276709"/>
            <a:ext cx="8458200" cy="2838091"/>
          </a:xfrm>
          <a:prstGeom prst="rect">
            <a:avLst/>
          </a:prstGeom>
        </p:spPr>
        <p:txBody>
          <a:bodyPr/>
          <a:lstStyle>
            <a:lvl1pPr>
              <a:defRPr/>
            </a:lvl1pPr>
          </a:lstStyle>
          <a:p>
            <a:pPr lvl="0"/>
            <a:r>
              <a:rPr lang="en-US" dirty="0"/>
              <a:t>Slide Content</a:t>
            </a:r>
          </a:p>
          <a:p>
            <a:pPr lvl="1"/>
            <a:r>
              <a:rPr lang="en-US" dirty="0"/>
              <a:t>Second level</a:t>
            </a:r>
          </a:p>
          <a:p>
            <a:pPr lvl="2"/>
            <a:r>
              <a:rPr lang="en-US" dirty="0"/>
              <a:t>Third level</a:t>
            </a:r>
          </a:p>
        </p:txBody>
      </p:sp>
      <p:sp>
        <p:nvSpPr>
          <p:cNvPr id="6" name="Content Placeholder 2">
            <a:extLst>
              <a:ext uri="{FF2B5EF4-FFF2-40B4-BE49-F238E27FC236}">
                <a16:creationId xmlns:a16="http://schemas.microsoft.com/office/drawing/2014/main" id="{0B2D170F-7AF9-40BB-A11B-08474DF5C3AA}"/>
              </a:ext>
            </a:extLst>
          </p:cNvPr>
          <p:cNvSpPr>
            <a:spLocks noGrp="1"/>
          </p:cNvSpPr>
          <p:nvPr>
            <p:ph sz="quarter" idx="14" hasCustomPrompt="1"/>
          </p:nvPr>
        </p:nvSpPr>
        <p:spPr>
          <a:xfrm>
            <a:off x="342900" y="4343400"/>
            <a:ext cx="8458200" cy="1905000"/>
          </a:xfrm>
        </p:spPr>
        <p:txBody>
          <a:bodyPr/>
          <a:lstStyle>
            <a:lvl1pPr>
              <a:defRPr/>
            </a:lvl1pPr>
            <a:lvl4pPr marL="455613" indent="0">
              <a:buNone/>
              <a:defRPr/>
            </a:lvl4pPr>
          </a:lstStyle>
          <a:p>
            <a:pPr lvl="0"/>
            <a:r>
              <a:rPr lang="en-US" dirty="0"/>
              <a:t>Slide Content 2</a:t>
            </a:r>
          </a:p>
          <a:p>
            <a:pPr lvl="1"/>
            <a:r>
              <a:rPr lang="en-US" dirty="0"/>
              <a:t>Second level</a:t>
            </a:r>
          </a:p>
          <a:p>
            <a:pPr lvl="2"/>
            <a:r>
              <a:rPr lang="en-US" dirty="0"/>
              <a:t>Third level</a:t>
            </a:r>
          </a:p>
        </p:txBody>
      </p:sp>
      <p:sp>
        <p:nvSpPr>
          <p:cNvPr id="7" name="Appendix Link">
            <a:extLst>
              <a:ext uri="{FF2B5EF4-FFF2-40B4-BE49-F238E27FC236}">
                <a16:creationId xmlns:a16="http://schemas.microsoft.com/office/drawing/2014/main" id="{24E3FC7A-8095-4466-BF43-4B6D04A5D884}"/>
              </a:ext>
            </a:extLst>
          </p:cNvPr>
          <p:cNvSpPr>
            <a:spLocks noGrp="1"/>
          </p:cNvSpPr>
          <p:nvPr>
            <p:ph type="body" sz="quarter" idx="12" hasCustomPrompt="1"/>
          </p:nvPr>
        </p:nvSpPr>
        <p:spPr>
          <a:xfrm>
            <a:off x="3369564" y="6324600"/>
            <a:ext cx="2404872" cy="190500"/>
          </a:xfrm>
        </p:spPr>
        <p:txBody>
          <a:bodyPr anchor="b">
            <a:noAutofit/>
          </a:bodyPr>
          <a:lstStyle>
            <a:lvl1pPr algn="ctr">
              <a:defRPr sz="900"/>
            </a:lvl1pPr>
          </a:lstStyle>
          <a:p>
            <a:pPr lvl="0"/>
            <a:r>
              <a:rPr lang="en-US" dirty="0"/>
              <a:t>Add text alternative link, if needed.</a:t>
            </a:r>
          </a:p>
        </p:txBody>
      </p:sp>
      <p:sp>
        <p:nvSpPr>
          <p:cNvPr id="9" name="Image Credit">
            <a:extLst>
              <a:ext uri="{FF2B5EF4-FFF2-40B4-BE49-F238E27FC236}">
                <a16:creationId xmlns:a16="http://schemas.microsoft.com/office/drawing/2014/main" id="{29651301-3A88-4CBC-9B7F-A569599DC51F}"/>
              </a:ext>
            </a:extLst>
          </p:cNvPr>
          <p:cNvSpPr>
            <a:spLocks noGrp="1"/>
          </p:cNvSpPr>
          <p:nvPr>
            <p:ph type="body" sz="quarter" idx="13" hasCustomPrompt="1"/>
          </p:nvPr>
        </p:nvSpPr>
        <p:spPr>
          <a:xfrm>
            <a:off x="1562100" y="6684963"/>
            <a:ext cx="6972300" cy="173037"/>
          </a:xfrm>
        </p:spPr>
        <p:txBody>
          <a:bodyPr vert="horz" lIns="91440" tIns="45720" rIns="91440" bIns="45720" rtlCol="0" anchor="ctr">
            <a:noAutofit/>
          </a:bodyPr>
          <a:lstStyle>
            <a:lvl1pPr>
              <a:defRPr lang="en-US" sz="800" dirty="0">
                <a:solidFill>
                  <a:schemeClr val="tx1">
                    <a:lumMod val="65000"/>
                    <a:lumOff val="35000"/>
                  </a:schemeClr>
                </a:solidFill>
              </a:defRPr>
            </a:lvl1pPr>
          </a:lstStyle>
          <a:p>
            <a:pPr lvl="0" algn="r"/>
            <a:r>
              <a:rPr lang="en-US" dirty="0"/>
              <a:t>Insert Image Credit Here</a:t>
            </a:r>
          </a:p>
        </p:txBody>
      </p:sp>
      <p:sp>
        <p:nvSpPr>
          <p:cNvPr id="3" name="Slide Number Placeholder">
            <a:extLst>
              <a:ext uri="{FF2B5EF4-FFF2-40B4-BE49-F238E27FC236}">
                <a16:creationId xmlns:a16="http://schemas.microsoft.com/office/drawing/2014/main" id="{745DF60F-BF33-428F-883B-9C19F83780BF}"/>
              </a:ext>
            </a:extLst>
          </p:cNvPr>
          <p:cNvSpPr>
            <a:spLocks noGrp="1"/>
          </p:cNvSpPr>
          <p:nvPr>
            <p:ph type="sldNum" sz="quarter" idx="10"/>
          </p:nvPr>
        </p:nvSpPr>
        <p:spPr>
          <a:xfrm>
            <a:off x="8626412" y="6673531"/>
            <a:ext cx="355840" cy="161396"/>
          </a:xfrm>
          <a:prstGeom prst="rect">
            <a:avLst/>
          </a:prstGeom>
        </p:spPr>
        <p:txBody>
          <a:bodyPr/>
          <a:lstStyle>
            <a:lvl1pPr>
              <a:defRPr>
                <a:latin typeface="Arial" panose="020B0604020202020204" pitchFamily="34" charset="0"/>
              </a:defRPr>
            </a:lvl1pPr>
          </a:lstStyle>
          <a:p>
            <a:fld id="{68151E55-6873-49E2-B8D5-2F265E6F1973}" type="slidenum">
              <a:rPr lang="en-US" smtClean="0"/>
              <a:pPr/>
              <a:t>‹#›</a:t>
            </a:fld>
            <a:endParaRPr lang="en-US" dirty="0"/>
          </a:p>
        </p:txBody>
      </p:sp>
    </p:spTree>
    <p:extLst>
      <p:ext uri="{BB962C8B-B14F-4D97-AF65-F5344CB8AC3E}">
        <p14:creationId xmlns:p14="http://schemas.microsoft.com/office/powerpoint/2010/main" val="3422933013"/>
      </p:ext>
    </p:extLst>
  </p:cSld>
  <p:clrMapOvr>
    <a:masterClrMapping/>
  </p:clrMapOvr>
  <p:extLst>
    <p:ext uri="{DCECCB84-F9BA-43D5-87BE-67443E8EF086}">
      <p15:sldGuideLst xmlns:p15="http://schemas.microsoft.com/office/powerpoint/2012/main">
        <p15:guide id="1" orient="horz" pos="2592" userDrawn="1">
          <p15:clr>
            <a:srgbClr val="FBAE40"/>
          </p15:clr>
        </p15:guide>
        <p15:guide id="2" orient="horz" pos="2736" userDrawn="1">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Two Horizontal Main Placeholders">
    <p:spTree>
      <p:nvGrpSpPr>
        <p:cNvPr id="1" name=""/>
        <p:cNvGrpSpPr/>
        <p:nvPr/>
      </p:nvGrpSpPr>
      <p:grpSpPr>
        <a:xfrm>
          <a:off x="0" y="0"/>
          <a:ext cx="0" cy="0"/>
          <a:chOff x="0" y="0"/>
          <a:chExt cx="0" cy="0"/>
        </a:xfrm>
      </p:grpSpPr>
      <p:sp>
        <p:nvSpPr>
          <p:cNvPr id="2" name="Slide Title">
            <a:extLst>
              <a:ext uri="{FF2B5EF4-FFF2-40B4-BE49-F238E27FC236}">
                <a16:creationId xmlns:a16="http://schemas.microsoft.com/office/drawing/2014/main" id="{A4407840-F6A4-4638-BB2F-9FBAA1A81461}"/>
              </a:ext>
            </a:extLst>
          </p:cNvPr>
          <p:cNvSpPr>
            <a:spLocks noGrp="1"/>
          </p:cNvSpPr>
          <p:nvPr>
            <p:ph type="title" hasCustomPrompt="1"/>
          </p:nvPr>
        </p:nvSpPr>
        <p:spPr>
          <a:xfrm>
            <a:off x="342900" y="304800"/>
            <a:ext cx="8458200" cy="678611"/>
          </a:xfrm>
          <a:prstGeom prst="rect">
            <a:avLst/>
          </a:prstGeom>
        </p:spPr>
        <p:txBody>
          <a:bodyPr anchor="ctr"/>
          <a:lstStyle>
            <a:lvl1pPr>
              <a:defRPr sz="2400"/>
            </a:lvl1pPr>
          </a:lstStyle>
          <a:p>
            <a:r>
              <a:rPr lang="en-US" dirty="0"/>
              <a:t>Slide Title</a:t>
            </a:r>
            <a:br>
              <a:rPr lang="en-US" dirty="0"/>
            </a:br>
            <a:endParaRPr lang="en-US" dirty="0"/>
          </a:p>
        </p:txBody>
      </p:sp>
      <p:sp>
        <p:nvSpPr>
          <p:cNvPr id="6" name="Content Placeholder 2">
            <a:extLst>
              <a:ext uri="{FF2B5EF4-FFF2-40B4-BE49-F238E27FC236}">
                <a16:creationId xmlns:a16="http://schemas.microsoft.com/office/drawing/2014/main" id="{0B2D170F-7AF9-40BB-A11B-08474DF5C3AA}"/>
              </a:ext>
            </a:extLst>
          </p:cNvPr>
          <p:cNvSpPr>
            <a:spLocks noGrp="1"/>
          </p:cNvSpPr>
          <p:nvPr>
            <p:ph sz="quarter" idx="14" hasCustomPrompt="1"/>
          </p:nvPr>
        </p:nvSpPr>
        <p:spPr>
          <a:xfrm>
            <a:off x="342900" y="4343400"/>
            <a:ext cx="8458200" cy="1905000"/>
          </a:xfrm>
        </p:spPr>
        <p:txBody>
          <a:bodyPr/>
          <a:lstStyle>
            <a:lvl1pPr>
              <a:defRPr/>
            </a:lvl1pPr>
            <a:lvl4pPr marL="455613" indent="0">
              <a:buNone/>
              <a:defRPr/>
            </a:lvl4pPr>
          </a:lstStyle>
          <a:p>
            <a:pPr lvl="0"/>
            <a:r>
              <a:rPr lang="en-US" dirty="0"/>
              <a:t>Slide Content 2</a:t>
            </a:r>
          </a:p>
          <a:p>
            <a:pPr lvl="1"/>
            <a:r>
              <a:rPr lang="en-US" dirty="0"/>
              <a:t>Second level</a:t>
            </a:r>
          </a:p>
          <a:p>
            <a:pPr lvl="2"/>
            <a:r>
              <a:rPr lang="en-US" dirty="0"/>
              <a:t>Third level</a:t>
            </a:r>
          </a:p>
        </p:txBody>
      </p:sp>
      <p:sp>
        <p:nvSpPr>
          <p:cNvPr id="7" name="Appendix Link">
            <a:extLst>
              <a:ext uri="{FF2B5EF4-FFF2-40B4-BE49-F238E27FC236}">
                <a16:creationId xmlns:a16="http://schemas.microsoft.com/office/drawing/2014/main" id="{24E3FC7A-8095-4466-BF43-4B6D04A5D884}"/>
              </a:ext>
            </a:extLst>
          </p:cNvPr>
          <p:cNvSpPr>
            <a:spLocks noGrp="1"/>
          </p:cNvSpPr>
          <p:nvPr>
            <p:ph type="body" sz="quarter" idx="12" hasCustomPrompt="1"/>
          </p:nvPr>
        </p:nvSpPr>
        <p:spPr>
          <a:xfrm>
            <a:off x="3369564" y="6324600"/>
            <a:ext cx="2404872" cy="190500"/>
          </a:xfrm>
        </p:spPr>
        <p:txBody>
          <a:bodyPr anchor="b">
            <a:noAutofit/>
          </a:bodyPr>
          <a:lstStyle>
            <a:lvl1pPr algn="ctr">
              <a:defRPr sz="900"/>
            </a:lvl1pPr>
          </a:lstStyle>
          <a:p>
            <a:pPr lvl="0"/>
            <a:r>
              <a:rPr lang="en-US" dirty="0"/>
              <a:t>Add text alternative link, if needed.</a:t>
            </a:r>
          </a:p>
        </p:txBody>
      </p:sp>
      <p:sp>
        <p:nvSpPr>
          <p:cNvPr id="9" name="Image Credit">
            <a:extLst>
              <a:ext uri="{FF2B5EF4-FFF2-40B4-BE49-F238E27FC236}">
                <a16:creationId xmlns:a16="http://schemas.microsoft.com/office/drawing/2014/main" id="{29651301-3A88-4CBC-9B7F-A569599DC51F}"/>
              </a:ext>
            </a:extLst>
          </p:cNvPr>
          <p:cNvSpPr>
            <a:spLocks noGrp="1"/>
          </p:cNvSpPr>
          <p:nvPr>
            <p:ph type="body" sz="quarter" idx="13" hasCustomPrompt="1"/>
          </p:nvPr>
        </p:nvSpPr>
        <p:spPr>
          <a:xfrm>
            <a:off x="1562100" y="6684963"/>
            <a:ext cx="6972300" cy="173037"/>
          </a:xfrm>
        </p:spPr>
        <p:txBody>
          <a:bodyPr vert="horz" lIns="91440" tIns="45720" rIns="91440" bIns="45720" rtlCol="0" anchor="ctr">
            <a:noAutofit/>
          </a:bodyPr>
          <a:lstStyle>
            <a:lvl1pPr>
              <a:defRPr lang="en-US" sz="800" dirty="0">
                <a:solidFill>
                  <a:schemeClr val="tx1">
                    <a:lumMod val="65000"/>
                    <a:lumOff val="35000"/>
                  </a:schemeClr>
                </a:solidFill>
              </a:defRPr>
            </a:lvl1pPr>
          </a:lstStyle>
          <a:p>
            <a:pPr lvl="0" algn="r"/>
            <a:r>
              <a:rPr lang="en-US" dirty="0"/>
              <a:t>Insert Image Credit Here</a:t>
            </a:r>
          </a:p>
        </p:txBody>
      </p:sp>
      <p:sp>
        <p:nvSpPr>
          <p:cNvPr id="3" name="Slide Number Placeholder">
            <a:extLst>
              <a:ext uri="{FF2B5EF4-FFF2-40B4-BE49-F238E27FC236}">
                <a16:creationId xmlns:a16="http://schemas.microsoft.com/office/drawing/2014/main" id="{745DF60F-BF33-428F-883B-9C19F83780BF}"/>
              </a:ext>
            </a:extLst>
          </p:cNvPr>
          <p:cNvSpPr>
            <a:spLocks noGrp="1"/>
          </p:cNvSpPr>
          <p:nvPr>
            <p:ph type="sldNum" sz="quarter" idx="10"/>
          </p:nvPr>
        </p:nvSpPr>
        <p:spPr>
          <a:xfrm>
            <a:off x="8626412" y="6673531"/>
            <a:ext cx="355840" cy="161396"/>
          </a:xfrm>
          <a:prstGeom prst="rect">
            <a:avLst/>
          </a:prstGeom>
        </p:spPr>
        <p:txBody>
          <a:bodyPr/>
          <a:lstStyle>
            <a:lvl1pPr>
              <a:defRPr>
                <a:latin typeface="Arial" panose="020B0604020202020204" pitchFamily="34" charset="0"/>
              </a:defRPr>
            </a:lvl1pPr>
          </a:lstStyle>
          <a:p>
            <a:fld id="{68151E55-6873-49E2-B8D5-2F265E6F1973}" type="slidenum">
              <a:rPr lang="en-US" smtClean="0"/>
              <a:pPr/>
              <a:t>‹#›</a:t>
            </a:fld>
            <a:endParaRPr lang="en-US" dirty="0"/>
          </a:p>
        </p:txBody>
      </p:sp>
      <p:sp>
        <p:nvSpPr>
          <p:cNvPr id="8" name="Table Placeholder 7">
            <a:extLst>
              <a:ext uri="{FF2B5EF4-FFF2-40B4-BE49-F238E27FC236}">
                <a16:creationId xmlns:a16="http://schemas.microsoft.com/office/drawing/2014/main" id="{745577DC-10B5-4FD4-A221-58A04779DB9C}"/>
              </a:ext>
            </a:extLst>
          </p:cNvPr>
          <p:cNvSpPr>
            <a:spLocks noGrp="1"/>
          </p:cNvSpPr>
          <p:nvPr>
            <p:ph type="tbl" sz="quarter" idx="15"/>
          </p:nvPr>
        </p:nvSpPr>
        <p:spPr>
          <a:xfrm>
            <a:off x="457200" y="1301750"/>
            <a:ext cx="8458200" cy="2701925"/>
          </a:xfrm>
        </p:spPr>
        <p:txBody>
          <a:bodyPr/>
          <a:lstStyle/>
          <a:p>
            <a:endParaRPr lang="en-US" dirty="0"/>
          </a:p>
        </p:txBody>
      </p:sp>
    </p:spTree>
    <p:extLst>
      <p:ext uri="{BB962C8B-B14F-4D97-AF65-F5344CB8AC3E}">
        <p14:creationId xmlns:p14="http://schemas.microsoft.com/office/powerpoint/2010/main" val="3955816546"/>
      </p:ext>
    </p:extLst>
  </p:cSld>
  <p:clrMapOvr>
    <a:masterClrMapping/>
  </p:clrMapOvr>
  <p:extLst>
    <p:ext uri="{DCECCB84-F9BA-43D5-87BE-67443E8EF086}">
      <p15:sldGuideLst xmlns:p15="http://schemas.microsoft.com/office/powerpoint/2012/main">
        <p15:guide id="1" orient="horz" pos="2592">
          <p15:clr>
            <a:srgbClr val="FBAE40"/>
          </p15:clr>
        </p15:guide>
        <p15:guide id="2" orient="horz" pos="2736">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2_Two Horizontal Main Placeholders">
    <p:spTree>
      <p:nvGrpSpPr>
        <p:cNvPr id="1" name=""/>
        <p:cNvGrpSpPr/>
        <p:nvPr/>
      </p:nvGrpSpPr>
      <p:grpSpPr>
        <a:xfrm>
          <a:off x="0" y="0"/>
          <a:ext cx="0" cy="0"/>
          <a:chOff x="0" y="0"/>
          <a:chExt cx="0" cy="0"/>
        </a:xfrm>
      </p:grpSpPr>
      <p:sp>
        <p:nvSpPr>
          <p:cNvPr id="2" name="Slide Title">
            <a:extLst>
              <a:ext uri="{FF2B5EF4-FFF2-40B4-BE49-F238E27FC236}">
                <a16:creationId xmlns:a16="http://schemas.microsoft.com/office/drawing/2014/main" id="{A4407840-F6A4-4638-BB2F-9FBAA1A81461}"/>
              </a:ext>
            </a:extLst>
          </p:cNvPr>
          <p:cNvSpPr>
            <a:spLocks noGrp="1"/>
          </p:cNvSpPr>
          <p:nvPr>
            <p:ph type="title" hasCustomPrompt="1"/>
          </p:nvPr>
        </p:nvSpPr>
        <p:spPr>
          <a:xfrm>
            <a:off x="342900" y="304800"/>
            <a:ext cx="8458200" cy="678611"/>
          </a:xfrm>
          <a:prstGeom prst="rect">
            <a:avLst/>
          </a:prstGeom>
        </p:spPr>
        <p:txBody>
          <a:bodyPr anchor="ctr"/>
          <a:lstStyle>
            <a:lvl1pPr>
              <a:defRPr sz="2400"/>
            </a:lvl1pPr>
          </a:lstStyle>
          <a:p>
            <a:r>
              <a:rPr lang="en-US" dirty="0"/>
              <a:t>Slide Title</a:t>
            </a:r>
            <a:br>
              <a:rPr lang="en-US" dirty="0"/>
            </a:br>
            <a:endParaRPr lang="en-US" dirty="0"/>
          </a:p>
        </p:txBody>
      </p:sp>
      <p:sp>
        <p:nvSpPr>
          <p:cNvPr id="6" name="Content Placeholder 2">
            <a:extLst>
              <a:ext uri="{FF2B5EF4-FFF2-40B4-BE49-F238E27FC236}">
                <a16:creationId xmlns:a16="http://schemas.microsoft.com/office/drawing/2014/main" id="{0B2D170F-7AF9-40BB-A11B-08474DF5C3AA}"/>
              </a:ext>
            </a:extLst>
          </p:cNvPr>
          <p:cNvSpPr>
            <a:spLocks noGrp="1"/>
          </p:cNvSpPr>
          <p:nvPr>
            <p:ph sz="quarter" idx="14" hasCustomPrompt="1"/>
          </p:nvPr>
        </p:nvSpPr>
        <p:spPr>
          <a:xfrm>
            <a:off x="342900" y="4343400"/>
            <a:ext cx="8458200" cy="1905000"/>
          </a:xfrm>
        </p:spPr>
        <p:txBody>
          <a:bodyPr/>
          <a:lstStyle>
            <a:lvl1pPr>
              <a:defRPr/>
            </a:lvl1pPr>
            <a:lvl4pPr marL="455613" indent="0">
              <a:buNone/>
              <a:defRPr/>
            </a:lvl4pPr>
          </a:lstStyle>
          <a:p>
            <a:pPr lvl="0"/>
            <a:r>
              <a:rPr lang="en-US" dirty="0"/>
              <a:t>Slide Content 2</a:t>
            </a:r>
          </a:p>
          <a:p>
            <a:pPr lvl="1"/>
            <a:r>
              <a:rPr lang="en-US" dirty="0"/>
              <a:t>Second level</a:t>
            </a:r>
          </a:p>
          <a:p>
            <a:pPr lvl="2"/>
            <a:r>
              <a:rPr lang="en-US" dirty="0"/>
              <a:t>Third level</a:t>
            </a:r>
          </a:p>
        </p:txBody>
      </p:sp>
      <p:sp>
        <p:nvSpPr>
          <p:cNvPr id="7" name="Appendix Link">
            <a:extLst>
              <a:ext uri="{FF2B5EF4-FFF2-40B4-BE49-F238E27FC236}">
                <a16:creationId xmlns:a16="http://schemas.microsoft.com/office/drawing/2014/main" id="{24E3FC7A-8095-4466-BF43-4B6D04A5D884}"/>
              </a:ext>
            </a:extLst>
          </p:cNvPr>
          <p:cNvSpPr>
            <a:spLocks noGrp="1"/>
          </p:cNvSpPr>
          <p:nvPr>
            <p:ph type="body" sz="quarter" idx="12" hasCustomPrompt="1"/>
          </p:nvPr>
        </p:nvSpPr>
        <p:spPr>
          <a:xfrm>
            <a:off x="3369564" y="6324600"/>
            <a:ext cx="2404872" cy="190500"/>
          </a:xfrm>
        </p:spPr>
        <p:txBody>
          <a:bodyPr anchor="b">
            <a:noAutofit/>
          </a:bodyPr>
          <a:lstStyle>
            <a:lvl1pPr algn="ctr">
              <a:defRPr sz="900"/>
            </a:lvl1pPr>
          </a:lstStyle>
          <a:p>
            <a:pPr lvl="0"/>
            <a:r>
              <a:rPr lang="en-US" dirty="0"/>
              <a:t>Add text alternative link, if needed.</a:t>
            </a:r>
          </a:p>
        </p:txBody>
      </p:sp>
      <p:sp>
        <p:nvSpPr>
          <p:cNvPr id="9" name="Image Credit">
            <a:extLst>
              <a:ext uri="{FF2B5EF4-FFF2-40B4-BE49-F238E27FC236}">
                <a16:creationId xmlns:a16="http://schemas.microsoft.com/office/drawing/2014/main" id="{29651301-3A88-4CBC-9B7F-A569599DC51F}"/>
              </a:ext>
            </a:extLst>
          </p:cNvPr>
          <p:cNvSpPr>
            <a:spLocks noGrp="1"/>
          </p:cNvSpPr>
          <p:nvPr>
            <p:ph type="body" sz="quarter" idx="13" hasCustomPrompt="1"/>
          </p:nvPr>
        </p:nvSpPr>
        <p:spPr>
          <a:xfrm>
            <a:off x="1562100" y="6684963"/>
            <a:ext cx="6972300" cy="173037"/>
          </a:xfrm>
        </p:spPr>
        <p:txBody>
          <a:bodyPr vert="horz" lIns="91440" tIns="45720" rIns="91440" bIns="45720" rtlCol="0" anchor="ctr">
            <a:noAutofit/>
          </a:bodyPr>
          <a:lstStyle>
            <a:lvl1pPr>
              <a:defRPr lang="en-US" sz="800" dirty="0">
                <a:solidFill>
                  <a:schemeClr val="tx1">
                    <a:lumMod val="65000"/>
                    <a:lumOff val="35000"/>
                  </a:schemeClr>
                </a:solidFill>
              </a:defRPr>
            </a:lvl1pPr>
          </a:lstStyle>
          <a:p>
            <a:pPr lvl="0" algn="r"/>
            <a:r>
              <a:rPr lang="en-US" dirty="0"/>
              <a:t>Insert Image Credit Here</a:t>
            </a:r>
          </a:p>
        </p:txBody>
      </p:sp>
      <p:sp>
        <p:nvSpPr>
          <p:cNvPr id="3" name="Slide Number Placeholder">
            <a:extLst>
              <a:ext uri="{FF2B5EF4-FFF2-40B4-BE49-F238E27FC236}">
                <a16:creationId xmlns:a16="http://schemas.microsoft.com/office/drawing/2014/main" id="{745DF60F-BF33-428F-883B-9C19F83780BF}"/>
              </a:ext>
            </a:extLst>
          </p:cNvPr>
          <p:cNvSpPr>
            <a:spLocks noGrp="1"/>
          </p:cNvSpPr>
          <p:nvPr>
            <p:ph type="sldNum" sz="quarter" idx="10"/>
          </p:nvPr>
        </p:nvSpPr>
        <p:spPr>
          <a:xfrm>
            <a:off x="8626412" y="6673531"/>
            <a:ext cx="355840" cy="161396"/>
          </a:xfrm>
          <a:prstGeom prst="rect">
            <a:avLst/>
          </a:prstGeom>
        </p:spPr>
        <p:txBody>
          <a:bodyPr/>
          <a:lstStyle>
            <a:lvl1pPr>
              <a:defRPr>
                <a:latin typeface="Arial" panose="020B0604020202020204" pitchFamily="34" charset="0"/>
              </a:defRPr>
            </a:lvl1pPr>
          </a:lstStyle>
          <a:p>
            <a:fld id="{68151E55-6873-49E2-B8D5-2F265E6F1973}" type="slidenum">
              <a:rPr lang="en-US" smtClean="0"/>
              <a:pPr/>
              <a:t>‹#›</a:t>
            </a:fld>
            <a:endParaRPr lang="en-US" dirty="0"/>
          </a:p>
        </p:txBody>
      </p:sp>
      <p:sp>
        <p:nvSpPr>
          <p:cNvPr id="5" name="Picture Placeholder 4">
            <a:extLst>
              <a:ext uri="{FF2B5EF4-FFF2-40B4-BE49-F238E27FC236}">
                <a16:creationId xmlns:a16="http://schemas.microsoft.com/office/drawing/2014/main" id="{D940EDC0-6D3B-4F56-893D-1D5B55749852}"/>
              </a:ext>
            </a:extLst>
          </p:cNvPr>
          <p:cNvSpPr>
            <a:spLocks noGrp="1"/>
          </p:cNvSpPr>
          <p:nvPr>
            <p:ph type="pic" sz="quarter" idx="15"/>
          </p:nvPr>
        </p:nvSpPr>
        <p:spPr>
          <a:xfrm>
            <a:off x="342900" y="1306513"/>
            <a:ext cx="8458200" cy="2698750"/>
          </a:xfrm>
        </p:spPr>
        <p:txBody>
          <a:bodyPr/>
          <a:lstStyle/>
          <a:p>
            <a:endParaRPr lang="en-US" dirty="0"/>
          </a:p>
        </p:txBody>
      </p:sp>
    </p:spTree>
    <p:extLst>
      <p:ext uri="{BB962C8B-B14F-4D97-AF65-F5344CB8AC3E}">
        <p14:creationId xmlns:p14="http://schemas.microsoft.com/office/powerpoint/2010/main" val="857343130"/>
      </p:ext>
    </p:extLst>
  </p:cSld>
  <p:clrMapOvr>
    <a:masterClrMapping/>
  </p:clrMapOvr>
  <p:extLst>
    <p:ext uri="{DCECCB84-F9BA-43D5-87BE-67443E8EF086}">
      <p15:sldGuideLst xmlns:p15="http://schemas.microsoft.com/office/powerpoint/2012/main">
        <p15:guide id="1" orient="horz" pos="2592">
          <p15:clr>
            <a:srgbClr val="FBAE40"/>
          </p15:clr>
        </p15:guide>
        <p15:guide id="2" orient="horz" pos="2736">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4_Two Horizontal Main Placeholders">
    <p:spTree>
      <p:nvGrpSpPr>
        <p:cNvPr id="1" name=""/>
        <p:cNvGrpSpPr/>
        <p:nvPr/>
      </p:nvGrpSpPr>
      <p:grpSpPr>
        <a:xfrm>
          <a:off x="0" y="0"/>
          <a:ext cx="0" cy="0"/>
          <a:chOff x="0" y="0"/>
          <a:chExt cx="0" cy="0"/>
        </a:xfrm>
      </p:grpSpPr>
      <p:sp>
        <p:nvSpPr>
          <p:cNvPr id="2" name="Slide Title">
            <a:extLst>
              <a:ext uri="{FF2B5EF4-FFF2-40B4-BE49-F238E27FC236}">
                <a16:creationId xmlns:a16="http://schemas.microsoft.com/office/drawing/2014/main" id="{A4407840-F6A4-4638-BB2F-9FBAA1A81461}"/>
              </a:ext>
            </a:extLst>
          </p:cNvPr>
          <p:cNvSpPr>
            <a:spLocks noGrp="1"/>
          </p:cNvSpPr>
          <p:nvPr>
            <p:ph type="title" hasCustomPrompt="1"/>
          </p:nvPr>
        </p:nvSpPr>
        <p:spPr>
          <a:xfrm>
            <a:off x="342900" y="304800"/>
            <a:ext cx="8458200" cy="678611"/>
          </a:xfrm>
          <a:prstGeom prst="rect">
            <a:avLst/>
          </a:prstGeom>
        </p:spPr>
        <p:txBody>
          <a:bodyPr anchor="ctr"/>
          <a:lstStyle>
            <a:lvl1pPr>
              <a:defRPr sz="2400"/>
            </a:lvl1pPr>
          </a:lstStyle>
          <a:p>
            <a:r>
              <a:rPr lang="en-US" dirty="0"/>
              <a:t>Slide Title</a:t>
            </a:r>
            <a:br>
              <a:rPr lang="en-US" dirty="0"/>
            </a:br>
            <a:endParaRPr lang="en-US" dirty="0"/>
          </a:p>
        </p:txBody>
      </p:sp>
      <p:sp>
        <p:nvSpPr>
          <p:cNvPr id="6" name="Content Placeholder 2">
            <a:extLst>
              <a:ext uri="{FF2B5EF4-FFF2-40B4-BE49-F238E27FC236}">
                <a16:creationId xmlns:a16="http://schemas.microsoft.com/office/drawing/2014/main" id="{0B2D170F-7AF9-40BB-A11B-08474DF5C3AA}"/>
              </a:ext>
            </a:extLst>
          </p:cNvPr>
          <p:cNvSpPr>
            <a:spLocks noGrp="1"/>
          </p:cNvSpPr>
          <p:nvPr>
            <p:ph sz="quarter" idx="14" hasCustomPrompt="1"/>
          </p:nvPr>
        </p:nvSpPr>
        <p:spPr>
          <a:xfrm>
            <a:off x="5421881" y="1347886"/>
            <a:ext cx="3204531" cy="4653612"/>
          </a:xfrm>
        </p:spPr>
        <p:txBody>
          <a:bodyPr/>
          <a:lstStyle>
            <a:lvl1pPr>
              <a:defRPr/>
            </a:lvl1pPr>
            <a:lvl4pPr marL="455613" indent="0">
              <a:buNone/>
              <a:defRPr/>
            </a:lvl4pPr>
          </a:lstStyle>
          <a:p>
            <a:pPr lvl="0"/>
            <a:r>
              <a:rPr lang="en-US" dirty="0"/>
              <a:t>Slide Content 2</a:t>
            </a:r>
          </a:p>
          <a:p>
            <a:pPr lvl="1"/>
            <a:r>
              <a:rPr lang="en-US" dirty="0"/>
              <a:t>Second level</a:t>
            </a:r>
          </a:p>
          <a:p>
            <a:pPr lvl="2"/>
            <a:r>
              <a:rPr lang="en-US" dirty="0"/>
              <a:t>Third level</a:t>
            </a:r>
          </a:p>
        </p:txBody>
      </p:sp>
      <p:sp>
        <p:nvSpPr>
          <p:cNvPr id="7" name="Appendix Link">
            <a:extLst>
              <a:ext uri="{FF2B5EF4-FFF2-40B4-BE49-F238E27FC236}">
                <a16:creationId xmlns:a16="http://schemas.microsoft.com/office/drawing/2014/main" id="{24E3FC7A-8095-4466-BF43-4B6D04A5D884}"/>
              </a:ext>
            </a:extLst>
          </p:cNvPr>
          <p:cNvSpPr>
            <a:spLocks noGrp="1"/>
          </p:cNvSpPr>
          <p:nvPr>
            <p:ph type="body" sz="quarter" idx="12" hasCustomPrompt="1"/>
          </p:nvPr>
        </p:nvSpPr>
        <p:spPr>
          <a:xfrm>
            <a:off x="3369564" y="6324600"/>
            <a:ext cx="2404872" cy="190500"/>
          </a:xfrm>
        </p:spPr>
        <p:txBody>
          <a:bodyPr anchor="b">
            <a:noAutofit/>
          </a:bodyPr>
          <a:lstStyle>
            <a:lvl1pPr algn="ctr">
              <a:defRPr sz="900"/>
            </a:lvl1pPr>
          </a:lstStyle>
          <a:p>
            <a:pPr lvl="0"/>
            <a:r>
              <a:rPr lang="en-US" dirty="0"/>
              <a:t>Add text alternative link, if needed.</a:t>
            </a:r>
          </a:p>
        </p:txBody>
      </p:sp>
      <p:sp>
        <p:nvSpPr>
          <p:cNvPr id="9" name="Image Credit">
            <a:extLst>
              <a:ext uri="{FF2B5EF4-FFF2-40B4-BE49-F238E27FC236}">
                <a16:creationId xmlns:a16="http://schemas.microsoft.com/office/drawing/2014/main" id="{29651301-3A88-4CBC-9B7F-A569599DC51F}"/>
              </a:ext>
            </a:extLst>
          </p:cNvPr>
          <p:cNvSpPr>
            <a:spLocks noGrp="1"/>
          </p:cNvSpPr>
          <p:nvPr>
            <p:ph type="body" sz="quarter" idx="13" hasCustomPrompt="1"/>
          </p:nvPr>
        </p:nvSpPr>
        <p:spPr>
          <a:xfrm>
            <a:off x="1562100" y="6684963"/>
            <a:ext cx="6972300" cy="173037"/>
          </a:xfrm>
        </p:spPr>
        <p:txBody>
          <a:bodyPr vert="horz" lIns="91440" tIns="45720" rIns="91440" bIns="45720" rtlCol="0" anchor="ctr">
            <a:noAutofit/>
          </a:bodyPr>
          <a:lstStyle>
            <a:lvl1pPr>
              <a:defRPr lang="en-US" sz="800" dirty="0">
                <a:solidFill>
                  <a:schemeClr val="tx1">
                    <a:lumMod val="65000"/>
                    <a:lumOff val="35000"/>
                  </a:schemeClr>
                </a:solidFill>
              </a:defRPr>
            </a:lvl1pPr>
          </a:lstStyle>
          <a:p>
            <a:pPr lvl="0" algn="r"/>
            <a:r>
              <a:rPr lang="en-US" dirty="0"/>
              <a:t>Insert Image Credit Here</a:t>
            </a:r>
          </a:p>
        </p:txBody>
      </p:sp>
      <p:sp>
        <p:nvSpPr>
          <p:cNvPr id="3" name="Slide Number Placeholder">
            <a:extLst>
              <a:ext uri="{FF2B5EF4-FFF2-40B4-BE49-F238E27FC236}">
                <a16:creationId xmlns:a16="http://schemas.microsoft.com/office/drawing/2014/main" id="{745DF60F-BF33-428F-883B-9C19F83780BF}"/>
              </a:ext>
            </a:extLst>
          </p:cNvPr>
          <p:cNvSpPr>
            <a:spLocks noGrp="1"/>
          </p:cNvSpPr>
          <p:nvPr>
            <p:ph type="sldNum" sz="quarter" idx="10"/>
          </p:nvPr>
        </p:nvSpPr>
        <p:spPr>
          <a:xfrm>
            <a:off x="8626412" y="6673531"/>
            <a:ext cx="355840" cy="161396"/>
          </a:xfrm>
          <a:prstGeom prst="rect">
            <a:avLst/>
          </a:prstGeom>
        </p:spPr>
        <p:txBody>
          <a:bodyPr/>
          <a:lstStyle>
            <a:lvl1pPr>
              <a:defRPr>
                <a:latin typeface="Arial" panose="020B0604020202020204" pitchFamily="34" charset="0"/>
              </a:defRPr>
            </a:lvl1pPr>
          </a:lstStyle>
          <a:p>
            <a:fld id="{68151E55-6873-49E2-B8D5-2F265E6F1973}" type="slidenum">
              <a:rPr lang="en-US" smtClean="0"/>
              <a:pPr/>
              <a:t>‹#›</a:t>
            </a:fld>
            <a:endParaRPr lang="en-US" dirty="0"/>
          </a:p>
        </p:txBody>
      </p:sp>
      <p:sp>
        <p:nvSpPr>
          <p:cNvPr id="5" name="Picture Placeholder 4">
            <a:extLst>
              <a:ext uri="{FF2B5EF4-FFF2-40B4-BE49-F238E27FC236}">
                <a16:creationId xmlns:a16="http://schemas.microsoft.com/office/drawing/2014/main" id="{D940EDC0-6D3B-4F56-893D-1D5B55749852}"/>
              </a:ext>
            </a:extLst>
          </p:cNvPr>
          <p:cNvSpPr>
            <a:spLocks noGrp="1"/>
          </p:cNvSpPr>
          <p:nvPr>
            <p:ph type="pic" sz="quarter" idx="15"/>
          </p:nvPr>
        </p:nvSpPr>
        <p:spPr>
          <a:xfrm>
            <a:off x="342900" y="1306513"/>
            <a:ext cx="4229100" cy="4653612"/>
          </a:xfrm>
        </p:spPr>
        <p:txBody>
          <a:bodyPr/>
          <a:lstStyle/>
          <a:p>
            <a:endParaRPr lang="en-US" dirty="0"/>
          </a:p>
        </p:txBody>
      </p:sp>
    </p:spTree>
    <p:extLst>
      <p:ext uri="{BB962C8B-B14F-4D97-AF65-F5344CB8AC3E}">
        <p14:creationId xmlns:p14="http://schemas.microsoft.com/office/powerpoint/2010/main" val="1891565913"/>
      </p:ext>
    </p:extLst>
  </p:cSld>
  <p:clrMapOvr>
    <a:masterClrMapping/>
  </p:clrMapOvr>
  <p:extLst>
    <p:ext uri="{DCECCB84-F9BA-43D5-87BE-67443E8EF086}">
      <p15:sldGuideLst xmlns:p15="http://schemas.microsoft.com/office/powerpoint/2012/main">
        <p15:guide id="1" orient="horz" pos="2592">
          <p15:clr>
            <a:srgbClr val="FBAE40"/>
          </p15:clr>
        </p15:guide>
        <p15:guide id="2" orient="horz" pos="2736">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3_Two Horizontal Main Placeholders">
    <p:spTree>
      <p:nvGrpSpPr>
        <p:cNvPr id="1" name=""/>
        <p:cNvGrpSpPr/>
        <p:nvPr/>
      </p:nvGrpSpPr>
      <p:grpSpPr>
        <a:xfrm>
          <a:off x="0" y="0"/>
          <a:ext cx="0" cy="0"/>
          <a:chOff x="0" y="0"/>
          <a:chExt cx="0" cy="0"/>
        </a:xfrm>
      </p:grpSpPr>
      <p:sp>
        <p:nvSpPr>
          <p:cNvPr id="2" name="Slide Title">
            <a:extLst>
              <a:ext uri="{FF2B5EF4-FFF2-40B4-BE49-F238E27FC236}">
                <a16:creationId xmlns:a16="http://schemas.microsoft.com/office/drawing/2014/main" id="{A4407840-F6A4-4638-BB2F-9FBAA1A81461}"/>
              </a:ext>
            </a:extLst>
          </p:cNvPr>
          <p:cNvSpPr>
            <a:spLocks noGrp="1"/>
          </p:cNvSpPr>
          <p:nvPr>
            <p:ph type="title" hasCustomPrompt="1"/>
          </p:nvPr>
        </p:nvSpPr>
        <p:spPr>
          <a:xfrm>
            <a:off x="342900" y="304800"/>
            <a:ext cx="8458200" cy="678611"/>
          </a:xfrm>
          <a:prstGeom prst="rect">
            <a:avLst/>
          </a:prstGeom>
        </p:spPr>
        <p:txBody>
          <a:bodyPr anchor="ctr"/>
          <a:lstStyle>
            <a:lvl1pPr>
              <a:defRPr sz="2400"/>
            </a:lvl1pPr>
          </a:lstStyle>
          <a:p>
            <a:r>
              <a:rPr lang="en-US" dirty="0"/>
              <a:t>Slide Title</a:t>
            </a:r>
            <a:br>
              <a:rPr lang="en-US" dirty="0"/>
            </a:br>
            <a:endParaRPr lang="en-US" dirty="0"/>
          </a:p>
        </p:txBody>
      </p:sp>
      <p:sp>
        <p:nvSpPr>
          <p:cNvPr id="7" name="Appendix Link">
            <a:extLst>
              <a:ext uri="{FF2B5EF4-FFF2-40B4-BE49-F238E27FC236}">
                <a16:creationId xmlns:a16="http://schemas.microsoft.com/office/drawing/2014/main" id="{24E3FC7A-8095-4466-BF43-4B6D04A5D884}"/>
              </a:ext>
            </a:extLst>
          </p:cNvPr>
          <p:cNvSpPr>
            <a:spLocks noGrp="1"/>
          </p:cNvSpPr>
          <p:nvPr>
            <p:ph type="body" sz="quarter" idx="12" hasCustomPrompt="1"/>
          </p:nvPr>
        </p:nvSpPr>
        <p:spPr>
          <a:xfrm>
            <a:off x="3369564" y="6324600"/>
            <a:ext cx="2404872" cy="190500"/>
          </a:xfrm>
        </p:spPr>
        <p:txBody>
          <a:bodyPr anchor="b">
            <a:noAutofit/>
          </a:bodyPr>
          <a:lstStyle>
            <a:lvl1pPr algn="ctr">
              <a:defRPr sz="900"/>
            </a:lvl1pPr>
          </a:lstStyle>
          <a:p>
            <a:pPr lvl="0"/>
            <a:r>
              <a:rPr lang="en-US" dirty="0"/>
              <a:t>Add text alternative link, if needed.</a:t>
            </a:r>
          </a:p>
        </p:txBody>
      </p:sp>
      <p:sp>
        <p:nvSpPr>
          <p:cNvPr id="9" name="Image Credit">
            <a:extLst>
              <a:ext uri="{FF2B5EF4-FFF2-40B4-BE49-F238E27FC236}">
                <a16:creationId xmlns:a16="http://schemas.microsoft.com/office/drawing/2014/main" id="{29651301-3A88-4CBC-9B7F-A569599DC51F}"/>
              </a:ext>
            </a:extLst>
          </p:cNvPr>
          <p:cNvSpPr>
            <a:spLocks noGrp="1"/>
          </p:cNvSpPr>
          <p:nvPr>
            <p:ph type="body" sz="quarter" idx="13" hasCustomPrompt="1"/>
          </p:nvPr>
        </p:nvSpPr>
        <p:spPr>
          <a:xfrm>
            <a:off x="1562100" y="6684963"/>
            <a:ext cx="6972300" cy="173037"/>
          </a:xfrm>
        </p:spPr>
        <p:txBody>
          <a:bodyPr vert="horz" lIns="91440" tIns="45720" rIns="91440" bIns="45720" rtlCol="0" anchor="ctr">
            <a:noAutofit/>
          </a:bodyPr>
          <a:lstStyle>
            <a:lvl1pPr>
              <a:defRPr lang="en-US" sz="800" dirty="0">
                <a:solidFill>
                  <a:schemeClr val="tx1">
                    <a:lumMod val="65000"/>
                    <a:lumOff val="35000"/>
                  </a:schemeClr>
                </a:solidFill>
              </a:defRPr>
            </a:lvl1pPr>
          </a:lstStyle>
          <a:p>
            <a:pPr lvl="0" algn="r"/>
            <a:r>
              <a:rPr lang="en-US" dirty="0"/>
              <a:t>Insert Image Credit Here</a:t>
            </a:r>
          </a:p>
        </p:txBody>
      </p:sp>
      <p:sp>
        <p:nvSpPr>
          <p:cNvPr id="5" name="Picture Placeholder 4">
            <a:extLst>
              <a:ext uri="{FF2B5EF4-FFF2-40B4-BE49-F238E27FC236}">
                <a16:creationId xmlns:a16="http://schemas.microsoft.com/office/drawing/2014/main" id="{D940EDC0-6D3B-4F56-893D-1D5B55749852}"/>
              </a:ext>
            </a:extLst>
          </p:cNvPr>
          <p:cNvSpPr>
            <a:spLocks noGrp="1"/>
          </p:cNvSpPr>
          <p:nvPr>
            <p:ph type="pic" sz="quarter" idx="15"/>
          </p:nvPr>
        </p:nvSpPr>
        <p:spPr>
          <a:xfrm>
            <a:off x="342900" y="1306513"/>
            <a:ext cx="8458200" cy="4444292"/>
          </a:xfrm>
        </p:spPr>
        <p:txBody>
          <a:bodyPr/>
          <a:lstStyle/>
          <a:p>
            <a:endParaRPr lang="en-US" dirty="0"/>
          </a:p>
        </p:txBody>
      </p:sp>
    </p:spTree>
    <p:extLst>
      <p:ext uri="{BB962C8B-B14F-4D97-AF65-F5344CB8AC3E}">
        <p14:creationId xmlns:p14="http://schemas.microsoft.com/office/powerpoint/2010/main" val="3228160505"/>
      </p:ext>
    </p:extLst>
  </p:cSld>
  <p:clrMapOvr>
    <a:masterClrMapping/>
  </p:clrMapOvr>
  <p:extLst>
    <p:ext uri="{DCECCB84-F9BA-43D5-87BE-67443E8EF086}">
      <p15:sldGuideLst xmlns:p15="http://schemas.microsoft.com/office/powerpoint/2012/main">
        <p15:guide id="1" orient="horz" pos="2592">
          <p15:clr>
            <a:srgbClr val="FBAE40"/>
          </p15:clr>
        </p15:guide>
        <p15:guide id="2" orient="horz" pos="2736">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wo Comparison Placeholders">
    <p:spTree>
      <p:nvGrpSpPr>
        <p:cNvPr id="1" name=""/>
        <p:cNvGrpSpPr/>
        <p:nvPr/>
      </p:nvGrpSpPr>
      <p:grpSpPr>
        <a:xfrm>
          <a:off x="0" y="0"/>
          <a:ext cx="0" cy="0"/>
          <a:chOff x="0" y="0"/>
          <a:chExt cx="0" cy="0"/>
        </a:xfrm>
      </p:grpSpPr>
      <p:sp>
        <p:nvSpPr>
          <p:cNvPr id="2" name="Slide Title">
            <a:extLst>
              <a:ext uri="{FF2B5EF4-FFF2-40B4-BE49-F238E27FC236}">
                <a16:creationId xmlns:a16="http://schemas.microsoft.com/office/drawing/2014/main" id="{A4407840-F6A4-4638-BB2F-9FBAA1A81461}"/>
              </a:ext>
            </a:extLst>
          </p:cNvPr>
          <p:cNvSpPr>
            <a:spLocks noGrp="1"/>
          </p:cNvSpPr>
          <p:nvPr>
            <p:ph type="title" hasCustomPrompt="1"/>
          </p:nvPr>
        </p:nvSpPr>
        <p:spPr>
          <a:xfrm>
            <a:off x="342900" y="304800"/>
            <a:ext cx="8458200" cy="678611"/>
          </a:xfrm>
          <a:prstGeom prst="rect">
            <a:avLst/>
          </a:prstGeom>
        </p:spPr>
        <p:txBody>
          <a:bodyPr anchor="ctr"/>
          <a:lstStyle>
            <a:lvl1pPr>
              <a:defRPr sz="2400"/>
            </a:lvl1pPr>
          </a:lstStyle>
          <a:p>
            <a:r>
              <a:rPr lang="en-US" dirty="0"/>
              <a:t>Slide Title</a:t>
            </a:r>
            <a:br>
              <a:rPr lang="en-US" dirty="0"/>
            </a:br>
            <a:endParaRPr lang="en-US" dirty="0"/>
          </a:p>
        </p:txBody>
      </p:sp>
      <p:sp>
        <p:nvSpPr>
          <p:cNvPr id="5" name="Content Placeholder 1">
            <a:extLst>
              <a:ext uri="{FF2B5EF4-FFF2-40B4-BE49-F238E27FC236}">
                <a16:creationId xmlns:a16="http://schemas.microsoft.com/office/drawing/2014/main" id="{D13536C2-DC17-4031-9948-17E37EF99112}"/>
              </a:ext>
            </a:extLst>
          </p:cNvPr>
          <p:cNvSpPr>
            <a:spLocks noGrp="1"/>
          </p:cNvSpPr>
          <p:nvPr>
            <p:ph sz="quarter" idx="11" hasCustomPrompt="1"/>
          </p:nvPr>
        </p:nvSpPr>
        <p:spPr>
          <a:xfrm>
            <a:off x="342900" y="1839816"/>
            <a:ext cx="4076700" cy="4408583"/>
          </a:xfrm>
          <a:prstGeom prst="rect">
            <a:avLst/>
          </a:prstGeom>
        </p:spPr>
        <p:txBody>
          <a:bodyPr/>
          <a:lstStyle>
            <a:lvl1pPr>
              <a:defRPr/>
            </a:lvl1pPr>
          </a:lstStyle>
          <a:p>
            <a:pPr lvl="0"/>
            <a:r>
              <a:rPr lang="en-US" dirty="0"/>
              <a:t>Slide Content</a:t>
            </a:r>
          </a:p>
          <a:p>
            <a:pPr lvl="1"/>
            <a:r>
              <a:rPr lang="en-US" dirty="0"/>
              <a:t>Second level</a:t>
            </a:r>
          </a:p>
          <a:p>
            <a:pPr lvl="2"/>
            <a:r>
              <a:rPr lang="en-US" dirty="0"/>
              <a:t>Third level</a:t>
            </a:r>
          </a:p>
        </p:txBody>
      </p:sp>
      <p:sp>
        <p:nvSpPr>
          <p:cNvPr id="6" name="Content Placeholder 2">
            <a:extLst>
              <a:ext uri="{FF2B5EF4-FFF2-40B4-BE49-F238E27FC236}">
                <a16:creationId xmlns:a16="http://schemas.microsoft.com/office/drawing/2014/main" id="{0B2D170F-7AF9-40BB-A11B-08474DF5C3AA}"/>
              </a:ext>
            </a:extLst>
          </p:cNvPr>
          <p:cNvSpPr>
            <a:spLocks noGrp="1"/>
          </p:cNvSpPr>
          <p:nvPr>
            <p:ph sz="quarter" idx="14" hasCustomPrompt="1"/>
          </p:nvPr>
        </p:nvSpPr>
        <p:spPr>
          <a:xfrm>
            <a:off x="4724400" y="1839816"/>
            <a:ext cx="4076700" cy="4408584"/>
          </a:xfrm>
        </p:spPr>
        <p:txBody>
          <a:bodyPr/>
          <a:lstStyle>
            <a:lvl1pPr>
              <a:defRPr/>
            </a:lvl1pPr>
          </a:lstStyle>
          <a:p>
            <a:pPr lvl="0"/>
            <a:r>
              <a:rPr lang="en-US" dirty="0"/>
              <a:t>Slide Content 2</a:t>
            </a:r>
          </a:p>
          <a:p>
            <a:pPr lvl="1"/>
            <a:r>
              <a:rPr lang="en-US" dirty="0"/>
              <a:t>Second level</a:t>
            </a:r>
          </a:p>
          <a:p>
            <a:pPr lvl="2"/>
            <a:r>
              <a:rPr lang="en-US" dirty="0"/>
              <a:t>Third level</a:t>
            </a:r>
          </a:p>
        </p:txBody>
      </p:sp>
      <p:sp>
        <p:nvSpPr>
          <p:cNvPr id="7" name="Appendix Link">
            <a:extLst>
              <a:ext uri="{FF2B5EF4-FFF2-40B4-BE49-F238E27FC236}">
                <a16:creationId xmlns:a16="http://schemas.microsoft.com/office/drawing/2014/main" id="{24E3FC7A-8095-4466-BF43-4B6D04A5D884}"/>
              </a:ext>
            </a:extLst>
          </p:cNvPr>
          <p:cNvSpPr>
            <a:spLocks noGrp="1"/>
          </p:cNvSpPr>
          <p:nvPr>
            <p:ph type="body" sz="quarter" idx="12" hasCustomPrompt="1"/>
          </p:nvPr>
        </p:nvSpPr>
        <p:spPr>
          <a:xfrm>
            <a:off x="3369564" y="6324600"/>
            <a:ext cx="2404872" cy="190500"/>
          </a:xfrm>
        </p:spPr>
        <p:txBody>
          <a:bodyPr anchor="b">
            <a:noAutofit/>
          </a:bodyPr>
          <a:lstStyle>
            <a:lvl1pPr algn="ctr">
              <a:defRPr sz="900"/>
            </a:lvl1pPr>
          </a:lstStyle>
          <a:p>
            <a:pPr lvl="0"/>
            <a:r>
              <a:rPr lang="en-US" dirty="0"/>
              <a:t>Add text alternative link, if needed.</a:t>
            </a:r>
          </a:p>
        </p:txBody>
      </p:sp>
      <p:sp>
        <p:nvSpPr>
          <p:cNvPr id="9" name="Image Credit">
            <a:extLst>
              <a:ext uri="{FF2B5EF4-FFF2-40B4-BE49-F238E27FC236}">
                <a16:creationId xmlns:a16="http://schemas.microsoft.com/office/drawing/2014/main" id="{29651301-3A88-4CBC-9B7F-A569599DC51F}"/>
              </a:ext>
            </a:extLst>
          </p:cNvPr>
          <p:cNvSpPr>
            <a:spLocks noGrp="1"/>
          </p:cNvSpPr>
          <p:nvPr>
            <p:ph type="body" sz="quarter" idx="13" hasCustomPrompt="1"/>
          </p:nvPr>
        </p:nvSpPr>
        <p:spPr>
          <a:xfrm>
            <a:off x="1562099" y="6684963"/>
            <a:ext cx="6972301" cy="173037"/>
          </a:xfrm>
        </p:spPr>
        <p:txBody>
          <a:bodyPr anchor="ctr">
            <a:noAutofit/>
          </a:bodyPr>
          <a:lstStyle>
            <a:lvl1pPr algn="r">
              <a:defRPr sz="800">
                <a:solidFill>
                  <a:schemeClr val="tx1">
                    <a:lumMod val="65000"/>
                    <a:lumOff val="35000"/>
                  </a:schemeClr>
                </a:solidFill>
              </a:defRPr>
            </a:lvl1pPr>
            <a:lvl2pPr algn="r">
              <a:defRPr sz="900"/>
            </a:lvl2pPr>
            <a:lvl3pPr algn="r">
              <a:defRPr sz="900"/>
            </a:lvl3pPr>
            <a:lvl4pPr algn="r">
              <a:defRPr sz="900"/>
            </a:lvl4pPr>
            <a:lvl5pPr algn="r">
              <a:defRPr sz="900"/>
            </a:lvl5pPr>
          </a:lstStyle>
          <a:p>
            <a:pPr lvl="0"/>
            <a:r>
              <a:rPr lang="en-US" dirty="0"/>
              <a:t>Insert Image Credit Here</a:t>
            </a:r>
          </a:p>
        </p:txBody>
      </p:sp>
      <p:sp>
        <p:nvSpPr>
          <p:cNvPr id="3" name="Slide Number Placeholder">
            <a:extLst>
              <a:ext uri="{FF2B5EF4-FFF2-40B4-BE49-F238E27FC236}">
                <a16:creationId xmlns:a16="http://schemas.microsoft.com/office/drawing/2014/main" id="{745DF60F-BF33-428F-883B-9C19F83780BF}"/>
              </a:ext>
            </a:extLst>
          </p:cNvPr>
          <p:cNvSpPr>
            <a:spLocks noGrp="1"/>
          </p:cNvSpPr>
          <p:nvPr>
            <p:ph type="sldNum" sz="quarter" idx="10"/>
          </p:nvPr>
        </p:nvSpPr>
        <p:spPr>
          <a:xfrm>
            <a:off x="8626412" y="6673531"/>
            <a:ext cx="355840" cy="161396"/>
          </a:xfrm>
          <a:prstGeom prst="rect">
            <a:avLst/>
          </a:prstGeom>
        </p:spPr>
        <p:txBody>
          <a:bodyPr/>
          <a:lstStyle>
            <a:lvl1pPr>
              <a:defRPr>
                <a:latin typeface="Arial" panose="020B0604020202020204" pitchFamily="34" charset="0"/>
              </a:defRPr>
            </a:lvl1pPr>
          </a:lstStyle>
          <a:p>
            <a:fld id="{68151E55-6873-49E2-B8D5-2F265E6F1973}" type="slidenum">
              <a:rPr lang="en-US" smtClean="0"/>
              <a:pPr/>
              <a:t>‹#›</a:t>
            </a:fld>
            <a:endParaRPr lang="en-US" dirty="0"/>
          </a:p>
        </p:txBody>
      </p:sp>
      <p:sp>
        <p:nvSpPr>
          <p:cNvPr id="8" name="Content Placeholder 1">
            <a:extLst>
              <a:ext uri="{FF2B5EF4-FFF2-40B4-BE49-F238E27FC236}">
                <a16:creationId xmlns:a16="http://schemas.microsoft.com/office/drawing/2014/main" id="{3C1B1A77-D8C3-4866-A1AC-398E59769236}"/>
              </a:ext>
            </a:extLst>
          </p:cNvPr>
          <p:cNvSpPr>
            <a:spLocks noGrp="1"/>
          </p:cNvSpPr>
          <p:nvPr>
            <p:ph sz="quarter" idx="15" hasCustomPrompt="1"/>
          </p:nvPr>
        </p:nvSpPr>
        <p:spPr>
          <a:xfrm>
            <a:off x="381000" y="1105709"/>
            <a:ext cx="8458200" cy="564244"/>
          </a:xfrm>
          <a:prstGeom prst="rect">
            <a:avLst/>
          </a:prstGeom>
        </p:spPr>
        <p:txBody>
          <a:bodyPr/>
          <a:lstStyle>
            <a:lvl1pPr>
              <a:defRPr/>
            </a:lvl1pPr>
          </a:lstStyle>
          <a:p>
            <a:pPr lvl="0"/>
            <a:r>
              <a:rPr lang="en-US" dirty="0"/>
              <a:t>Slide Content</a:t>
            </a:r>
          </a:p>
        </p:txBody>
      </p:sp>
    </p:spTree>
    <p:extLst>
      <p:ext uri="{BB962C8B-B14F-4D97-AF65-F5344CB8AC3E}">
        <p14:creationId xmlns:p14="http://schemas.microsoft.com/office/powerpoint/2010/main" val="478815702"/>
      </p:ext>
    </p:extLst>
  </p:cSld>
  <p:clrMapOvr>
    <a:masterClrMapping/>
  </p:clrMapOvr>
  <p:extLst>
    <p:ext uri="{DCECCB84-F9BA-43D5-87BE-67443E8EF086}">
      <p15:sldGuideLst xmlns:p15="http://schemas.microsoft.com/office/powerpoint/2012/main">
        <p15:guide id="1" orient="horz" pos="2592">
          <p15:clr>
            <a:srgbClr val="FBAE40"/>
          </p15:clr>
        </p15:guide>
        <p15:guide id="2" orient="horz" pos="2736">
          <p15:clr>
            <a:srgbClr val="FBAE40"/>
          </p15:clr>
        </p15:guide>
        <p15:guide id="3" pos="2880">
          <p15:clr>
            <a:srgbClr val="FBAE40"/>
          </p15:clr>
        </p15:guide>
        <p15:guide id="4" pos="2976">
          <p15:clr>
            <a:srgbClr val="FBAE40"/>
          </p15:clr>
        </p15:guide>
        <p15:guide id="5" pos="2784">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One Main One Secondary">
    <p:spTree>
      <p:nvGrpSpPr>
        <p:cNvPr id="1" name=""/>
        <p:cNvGrpSpPr/>
        <p:nvPr/>
      </p:nvGrpSpPr>
      <p:grpSpPr>
        <a:xfrm>
          <a:off x="0" y="0"/>
          <a:ext cx="0" cy="0"/>
          <a:chOff x="0" y="0"/>
          <a:chExt cx="0" cy="0"/>
        </a:xfrm>
      </p:grpSpPr>
      <p:sp>
        <p:nvSpPr>
          <p:cNvPr id="2" name="Slide Title">
            <a:extLst>
              <a:ext uri="{FF2B5EF4-FFF2-40B4-BE49-F238E27FC236}">
                <a16:creationId xmlns:a16="http://schemas.microsoft.com/office/drawing/2014/main" id="{A4407840-F6A4-4638-BB2F-9FBAA1A81461}"/>
              </a:ext>
            </a:extLst>
          </p:cNvPr>
          <p:cNvSpPr>
            <a:spLocks noGrp="1"/>
          </p:cNvSpPr>
          <p:nvPr>
            <p:ph type="title" hasCustomPrompt="1"/>
          </p:nvPr>
        </p:nvSpPr>
        <p:spPr>
          <a:xfrm>
            <a:off x="342900" y="304800"/>
            <a:ext cx="8458200" cy="678611"/>
          </a:xfrm>
          <a:prstGeom prst="rect">
            <a:avLst/>
          </a:prstGeom>
        </p:spPr>
        <p:txBody>
          <a:bodyPr anchor="ctr"/>
          <a:lstStyle>
            <a:lvl1pPr>
              <a:defRPr sz="2400"/>
            </a:lvl1pPr>
          </a:lstStyle>
          <a:p>
            <a:r>
              <a:rPr lang="en-US" dirty="0"/>
              <a:t>Slide Title</a:t>
            </a:r>
            <a:br>
              <a:rPr lang="en-US" dirty="0"/>
            </a:br>
            <a:endParaRPr lang="en-US" dirty="0"/>
          </a:p>
        </p:txBody>
      </p:sp>
      <p:sp>
        <p:nvSpPr>
          <p:cNvPr id="5" name="Content Placeholder 1">
            <a:extLst>
              <a:ext uri="{FF2B5EF4-FFF2-40B4-BE49-F238E27FC236}">
                <a16:creationId xmlns:a16="http://schemas.microsoft.com/office/drawing/2014/main" id="{D13536C2-DC17-4031-9948-17E37EF99112}"/>
              </a:ext>
            </a:extLst>
          </p:cNvPr>
          <p:cNvSpPr>
            <a:spLocks noGrp="1"/>
          </p:cNvSpPr>
          <p:nvPr>
            <p:ph sz="quarter" idx="11" hasCustomPrompt="1"/>
          </p:nvPr>
        </p:nvSpPr>
        <p:spPr>
          <a:xfrm>
            <a:off x="342900" y="1276709"/>
            <a:ext cx="5791200" cy="4971691"/>
          </a:xfrm>
          <a:prstGeom prst="rect">
            <a:avLst/>
          </a:prstGeom>
        </p:spPr>
        <p:txBody>
          <a:bodyPr/>
          <a:lstStyle>
            <a:lvl1pPr>
              <a:defRPr/>
            </a:lvl1pPr>
          </a:lstStyle>
          <a:p>
            <a:pPr lvl="0"/>
            <a:r>
              <a:rPr lang="en-US" dirty="0"/>
              <a:t>Slide Content</a:t>
            </a:r>
          </a:p>
          <a:p>
            <a:pPr lvl="1"/>
            <a:r>
              <a:rPr lang="en-US" dirty="0"/>
              <a:t>Second level</a:t>
            </a:r>
          </a:p>
          <a:p>
            <a:pPr lvl="2"/>
            <a:r>
              <a:rPr lang="en-US" dirty="0"/>
              <a:t>Third level</a:t>
            </a:r>
          </a:p>
        </p:txBody>
      </p:sp>
      <p:sp>
        <p:nvSpPr>
          <p:cNvPr id="6" name="Content Placeholder 2">
            <a:extLst>
              <a:ext uri="{FF2B5EF4-FFF2-40B4-BE49-F238E27FC236}">
                <a16:creationId xmlns:a16="http://schemas.microsoft.com/office/drawing/2014/main" id="{0B2D170F-7AF9-40BB-A11B-08474DF5C3AA}"/>
              </a:ext>
            </a:extLst>
          </p:cNvPr>
          <p:cNvSpPr>
            <a:spLocks noGrp="1"/>
          </p:cNvSpPr>
          <p:nvPr>
            <p:ph sz="quarter" idx="14" hasCustomPrompt="1"/>
          </p:nvPr>
        </p:nvSpPr>
        <p:spPr>
          <a:xfrm>
            <a:off x="6418052" y="1257300"/>
            <a:ext cx="2383047" cy="4991100"/>
          </a:xfrm>
        </p:spPr>
        <p:txBody>
          <a:bodyPr/>
          <a:lstStyle>
            <a:lvl1pPr>
              <a:defRPr/>
            </a:lvl1pPr>
          </a:lstStyle>
          <a:p>
            <a:pPr lvl="0"/>
            <a:r>
              <a:rPr lang="en-US" dirty="0"/>
              <a:t>Slide Content 2</a:t>
            </a:r>
          </a:p>
          <a:p>
            <a:pPr lvl="1"/>
            <a:r>
              <a:rPr lang="en-US" dirty="0"/>
              <a:t>Second level</a:t>
            </a:r>
          </a:p>
          <a:p>
            <a:pPr lvl="2"/>
            <a:r>
              <a:rPr lang="en-US" dirty="0"/>
              <a:t>Third level</a:t>
            </a:r>
          </a:p>
        </p:txBody>
      </p:sp>
      <p:sp>
        <p:nvSpPr>
          <p:cNvPr id="7" name="Appendix Link">
            <a:extLst>
              <a:ext uri="{FF2B5EF4-FFF2-40B4-BE49-F238E27FC236}">
                <a16:creationId xmlns:a16="http://schemas.microsoft.com/office/drawing/2014/main" id="{24E3FC7A-8095-4466-BF43-4B6D04A5D884}"/>
              </a:ext>
            </a:extLst>
          </p:cNvPr>
          <p:cNvSpPr>
            <a:spLocks noGrp="1"/>
          </p:cNvSpPr>
          <p:nvPr>
            <p:ph type="body" sz="quarter" idx="12" hasCustomPrompt="1"/>
          </p:nvPr>
        </p:nvSpPr>
        <p:spPr>
          <a:xfrm>
            <a:off x="3369564" y="6324600"/>
            <a:ext cx="2404872" cy="190500"/>
          </a:xfrm>
        </p:spPr>
        <p:txBody>
          <a:bodyPr anchor="b">
            <a:noAutofit/>
          </a:bodyPr>
          <a:lstStyle>
            <a:lvl1pPr marL="0" marR="0" indent="0" algn="ctr" defTabSz="914400" rtl="0" eaLnBrk="1" fontAlgn="auto" latinLnBrk="0" hangingPunct="1">
              <a:lnSpc>
                <a:spcPct val="100000"/>
              </a:lnSpc>
              <a:spcBef>
                <a:spcPts val="0"/>
              </a:spcBef>
              <a:spcAft>
                <a:spcPts val="800"/>
              </a:spcAft>
              <a:buClrTx/>
              <a:buSzTx/>
              <a:buFont typeface="Arial" panose="020B0604020202020204" pitchFamily="34" charset="0"/>
              <a:buNone/>
              <a:tabLst/>
              <a:defRPr sz="900"/>
            </a:lvl1pPr>
          </a:lstStyle>
          <a:p>
            <a:pPr lvl="0"/>
            <a:r>
              <a:rPr lang="en-US" dirty="0"/>
              <a:t>Add text alternative link, if needed.</a:t>
            </a:r>
          </a:p>
        </p:txBody>
      </p:sp>
      <p:sp>
        <p:nvSpPr>
          <p:cNvPr id="9" name="Image Credit">
            <a:extLst>
              <a:ext uri="{FF2B5EF4-FFF2-40B4-BE49-F238E27FC236}">
                <a16:creationId xmlns:a16="http://schemas.microsoft.com/office/drawing/2014/main" id="{29651301-3A88-4CBC-9B7F-A569599DC51F}"/>
              </a:ext>
            </a:extLst>
          </p:cNvPr>
          <p:cNvSpPr>
            <a:spLocks noGrp="1"/>
          </p:cNvSpPr>
          <p:nvPr>
            <p:ph type="body" sz="quarter" idx="13" hasCustomPrompt="1"/>
          </p:nvPr>
        </p:nvSpPr>
        <p:spPr>
          <a:xfrm>
            <a:off x="1562101" y="6684963"/>
            <a:ext cx="6972299" cy="173037"/>
          </a:xfrm>
        </p:spPr>
        <p:txBody>
          <a:bodyPr anchor="ctr">
            <a:noAutofit/>
          </a:bodyPr>
          <a:lstStyle>
            <a:lvl1pPr algn="r">
              <a:defRPr sz="800">
                <a:solidFill>
                  <a:schemeClr val="tx1">
                    <a:lumMod val="65000"/>
                    <a:lumOff val="35000"/>
                  </a:schemeClr>
                </a:solidFill>
              </a:defRPr>
            </a:lvl1pPr>
            <a:lvl2pPr algn="r">
              <a:defRPr sz="900"/>
            </a:lvl2pPr>
            <a:lvl3pPr algn="r">
              <a:defRPr sz="900"/>
            </a:lvl3pPr>
            <a:lvl4pPr algn="r">
              <a:defRPr sz="900"/>
            </a:lvl4pPr>
            <a:lvl5pPr algn="r">
              <a:defRPr sz="900"/>
            </a:lvl5pPr>
          </a:lstStyle>
          <a:p>
            <a:pPr lvl="0"/>
            <a:r>
              <a:rPr lang="en-US" dirty="0"/>
              <a:t>Insert Image Credit Here</a:t>
            </a:r>
          </a:p>
        </p:txBody>
      </p:sp>
      <p:sp>
        <p:nvSpPr>
          <p:cNvPr id="3" name="Slide Number Placeholder">
            <a:extLst>
              <a:ext uri="{FF2B5EF4-FFF2-40B4-BE49-F238E27FC236}">
                <a16:creationId xmlns:a16="http://schemas.microsoft.com/office/drawing/2014/main" id="{745DF60F-BF33-428F-883B-9C19F83780BF}"/>
              </a:ext>
            </a:extLst>
          </p:cNvPr>
          <p:cNvSpPr>
            <a:spLocks noGrp="1"/>
          </p:cNvSpPr>
          <p:nvPr>
            <p:ph type="sldNum" sz="quarter" idx="10"/>
          </p:nvPr>
        </p:nvSpPr>
        <p:spPr>
          <a:xfrm>
            <a:off x="8626412" y="6673531"/>
            <a:ext cx="355840" cy="161396"/>
          </a:xfrm>
          <a:prstGeom prst="rect">
            <a:avLst/>
          </a:prstGeom>
        </p:spPr>
        <p:txBody>
          <a:bodyPr/>
          <a:lstStyle>
            <a:lvl1pPr>
              <a:defRPr>
                <a:latin typeface="Arial" panose="020B0604020202020204" pitchFamily="34" charset="0"/>
              </a:defRPr>
            </a:lvl1pPr>
          </a:lstStyle>
          <a:p>
            <a:fld id="{68151E55-6873-49E2-B8D5-2F265E6F1973}" type="slidenum">
              <a:rPr lang="en-US" smtClean="0"/>
              <a:pPr/>
              <a:t>‹#›</a:t>
            </a:fld>
            <a:endParaRPr lang="en-US" dirty="0"/>
          </a:p>
        </p:txBody>
      </p:sp>
    </p:spTree>
    <p:extLst>
      <p:ext uri="{BB962C8B-B14F-4D97-AF65-F5344CB8AC3E}">
        <p14:creationId xmlns:p14="http://schemas.microsoft.com/office/powerpoint/2010/main" val="1446962700"/>
      </p:ext>
    </p:extLst>
  </p:cSld>
  <p:clrMapOvr>
    <a:masterClrMapping/>
  </p:clrMapOvr>
  <p:extLst>
    <p:ext uri="{DCECCB84-F9BA-43D5-87BE-67443E8EF086}">
      <p15:sldGuideLst xmlns:p15="http://schemas.microsoft.com/office/powerpoint/2012/main">
        <p15:guide id="1" orient="horz" pos="2592">
          <p15:clr>
            <a:srgbClr val="FBAE40"/>
          </p15:clr>
        </p15:guide>
        <p15:guide id="2" orient="horz" pos="2736">
          <p15:clr>
            <a:srgbClr val="FBAE40"/>
          </p15:clr>
        </p15:guide>
        <p15:guide id="4" pos="4032" userDrawn="1">
          <p15:clr>
            <a:srgbClr val="FBAE40"/>
          </p15:clr>
        </p15:guide>
        <p15:guide id="5" pos="3864" userDrawn="1">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hree with Third as Accent">
    <p:spTree>
      <p:nvGrpSpPr>
        <p:cNvPr id="1" name=""/>
        <p:cNvGrpSpPr/>
        <p:nvPr/>
      </p:nvGrpSpPr>
      <p:grpSpPr>
        <a:xfrm>
          <a:off x="0" y="0"/>
          <a:ext cx="0" cy="0"/>
          <a:chOff x="0" y="0"/>
          <a:chExt cx="0" cy="0"/>
        </a:xfrm>
      </p:grpSpPr>
      <p:sp>
        <p:nvSpPr>
          <p:cNvPr id="2" name="Slide Title">
            <a:extLst>
              <a:ext uri="{FF2B5EF4-FFF2-40B4-BE49-F238E27FC236}">
                <a16:creationId xmlns:a16="http://schemas.microsoft.com/office/drawing/2014/main" id="{A4407840-F6A4-4638-BB2F-9FBAA1A81461}"/>
              </a:ext>
            </a:extLst>
          </p:cNvPr>
          <p:cNvSpPr>
            <a:spLocks noGrp="1"/>
          </p:cNvSpPr>
          <p:nvPr>
            <p:ph type="title" hasCustomPrompt="1"/>
          </p:nvPr>
        </p:nvSpPr>
        <p:spPr>
          <a:xfrm>
            <a:off x="342900" y="304800"/>
            <a:ext cx="8458200" cy="678611"/>
          </a:xfrm>
          <a:prstGeom prst="rect">
            <a:avLst/>
          </a:prstGeom>
        </p:spPr>
        <p:txBody>
          <a:bodyPr anchor="ctr"/>
          <a:lstStyle>
            <a:lvl1pPr>
              <a:defRPr sz="2400"/>
            </a:lvl1pPr>
          </a:lstStyle>
          <a:p>
            <a:r>
              <a:rPr lang="en-US" dirty="0"/>
              <a:t>Slide Title</a:t>
            </a:r>
            <a:br>
              <a:rPr lang="en-US" dirty="0"/>
            </a:br>
            <a:endParaRPr lang="en-US" dirty="0"/>
          </a:p>
        </p:txBody>
      </p:sp>
      <p:sp>
        <p:nvSpPr>
          <p:cNvPr id="5" name="Content Placeholder 1">
            <a:extLst>
              <a:ext uri="{FF2B5EF4-FFF2-40B4-BE49-F238E27FC236}">
                <a16:creationId xmlns:a16="http://schemas.microsoft.com/office/drawing/2014/main" id="{D13536C2-DC17-4031-9948-17E37EF99112}"/>
              </a:ext>
            </a:extLst>
          </p:cNvPr>
          <p:cNvSpPr>
            <a:spLocks noGrp="1"/>
          </p:cNvSpPr>
          <p:nvPr>
            <p:ph sz="quarter" idx="11" hasCustomPrompt="1"/>
          </p:nvPr>
        </p:nvSpPr>
        <p:spPr>
          <a:xfrm>
            <a:off x="342900" y="1276709"/>
            <a:ext cx="8458200" cy="2838091"/>
          </a:xfrm>
          <a:prstGeom prst="rect">
            <a:avLst/>
          </a:prstGeom>
        </p:spPr>
        <p:txBody>
          <a:bodyPr/>
          <a:lstStyle>
            <a:lvl1pPr>
              <a:defRPr/>
            </a:lvl1pPr>
          </a:lstStyle>
          <a:p>
            <a:pPr lvl="0"/>
            <a:r>
              <a:rPr lang="en-US" dirty="0"/>
              <a:t>Slide Content</a:t>
            </a:r>
          </a:p>
          <a:p>
            <a:pPr lvl="1"/>
            <a:r>
              <a:rPr lang="en-US" dirty="0"/>
              <a:t>Second level</a:t>
            </a:r>
          </a:p>
          <a:p>
            <a:pPr lvl="2"/>
            <a:r>
              <a:rPr lang="en-US" dirty="0"/>
              <a:t>Third level</a:t>
            </a:r>
          </a:p>
        </p:txBody>
      </p:sp>
      <p:sp>
        <p:nvSpPr>
          <p:cNvPr id="6" name="Content Placeholder 2">
            <a:extLst>
              <a:ext uri="{FF2B5EF4-FFF2-40B4-BE49-F238E27FC236}">
                <a16:creationId xmlns:a16="http://schemas.microsoft.com/office/drawing/2014/main" id="{0B2D170F-7AF9-40BB-A11B-08474DF5C3AA}"/>
              </a:ext>
            </a:extLst>
          </p:cNvPr>
          <p:cNvSpPr>
            <a:spLocks noGrp="1"/>
          </p:cNvSpPr>
          <p:nvPr>
            <p:ph sz="quarter" idx="14" hasCustomPrompt="1"/>
          </p:nvPr>
        </p:nvSpPr>
        <p:spPr>
          <a:xfrm>
            <a:off x="342901" y="4343400"/>
            <a:ext cx="5791200" cy="1905000"/>
          </a:xfrm>
        </p:spPr>
        <p:txBody>
          <a:bodyPr/>
          <a:lstStyle>
            <a:lvl1pPr>
              <a:defRPr/>
            </a:lvl1pPr>
          </a:lstStyle>
          <a:p>
            <a:pPr lvl="0"/>
            <a:r>
              <a:rPr lang="en-US" dirty="0"/>
              <a:t>Slide Content 2</a:t>
            </a:r>
          </a:p>
          <a:p>
            <a:pPr lvl="1"/>
            <a:r>
              <a:rPr lang="en-US" dirty="0"/>
              <a:t>Second level</a:t>
            </a:r>
          </a:p>
          <a:p>
            <a:pPr lvl="2"/>
            <a:r>
              <a:rPr lang="en-US" dirty="0"/>
              <a:t>Third level</a:t>
            </a:r>
          </a:p>
        </p:txBody>
      </p:sp>
      <p:sp>
        <p:nvSpPr>
          <p:cNvPr id="8" name="Content Placeholder 3">
            <a:extLst>
              <a:ext uri="{FF2B5EF4-FFF2-40B4-BE49-F238E27FC236}">
                <a16:creationId xmlns:a16="http://schemas.microsoft.com/office/drawing/2014/main" id="{22432755-BCF5-451F-968D-CFFD10D87BE2}"/>
              </a:ext>
            </a:extLst>
          </p:cNvPr>
          <p:cNvSpPr>
            <a:spLocks noGrp="1"/>
          </p:cNvSpPr>
          <p:nvPr>
            <p:ph sz="quarter" idx="15" hasCustomPrompt="1"/>
          </p:nvPr>
        </p:nvSpPr>
        <p:spPr>
          <a:xfrm>
            <a:off x="6400800" y="4343400"/>
            <a:ext cx="2400300" cy="1905000"/>
          </a:xfrm>
        </p:spPr>
        <p:txBody>
          <a:bodyPr/>
          <a:lstStyle>
            <a:lvl1pPr>
              <a:defRPr/>
            </a:lvl1pPr>
          </a:lstStyle>
          <a:p>
            <a:pPr lvl="0"/>
            <a:r>
              <a:rPr lang="en-US" dirty="0"/>
              <a:t>Slide Content 3</a:t>
            </a:r>
          </a:p>
          <a:p>
            <a:pPr lvl="1"/>
            <a:r>
              <a:rPr lang="en-US" dirty="0"/>
              <a:t>Second level</a:t>
            </a:r>
          </a:p>
          <a:p>
            <a:pPr lvl="2"/>
            <a:r>
              <a:rPr lang="en-US" dirty="0"/>
              <a:t>Third level</a:t>
            </a:r>
          </a:p>
        </p:txBody>
      </p:sp>
      <p:sp>
        <p:nvSpPr>
          <p:cNvPr id="7" name="Appendix Link">
            <a:extLst>
              <a:ext uri="{FF2B5EF4-FFF2-40B4-BE49-F238E27FC236}">
                <a16:creationId xmlns:a16="http://schemas.microsoft.com/office/drawing/2014/main" id="{24E3FC7A-8095-4466-BF43-4B6D04A5D884}"/>
              </a:ext>
            </a:extLst>
          </p:cNvPr>
          <p:cNvSpPr>
            <a:spLocks noGrp="1"/>
          </p:cNvSpPr>
          <p:nvPr>
            <p:ph type="body" sz="quarter" idx="12" hasCustomPrompt="1"/>
          </p:nvPr>
        </p:nvSpPr>
        <p:spPr>
          <a:xfrm>
            <a:off x="3369564" y="6324600"/>
            <a:ext cx="2404872" cy="190500"/>
          </a:xfrm>
        </p:spPr>
        <p:txBody>
          <a:bodyPr anchor="b">
            <a:noAutofit/>
          </a:bodyPr>
          <a:lstStyle>
            <a:lvl1pPr algn="ctr">
              <a:defRPr sz="900"/>
            </a:lvl1pPr>
          </a:lstStyle>
          <a:p>
            <a:pPr lvl="0"/>
            <a:r>
              <a:rPr lang="en-US" dirty="0"/>
              <a:t>Add text alternative link, if needed.</a:t>
            </a:r>
          </a:p>
        </p:txBody>
      </p:sp>
      <p:sp>
        <p:nvSpPr>
          <p:cNvPr id="9" name="Image Credit">
            <a:extLst>
              <a:ext uri="{FF2B5EF4-FFF2-40B4-BE49-F238E27FC236}">
                <a16:creationId xmlns:a16="http://schemas.microsoft.com/office/drawing/2014/main" id="{29651301-3A88-4CBC-9B7F-A569599DC51F}"/>
              </a:ext>
            </a:extLst>
          </p:cNvPr>
          <p:cNvSpPr>
            <a:spLocks noGrp="1"/>
          </p:cNvSpPr>
          <p:nvPr>
            <p:ph type="body" sz="quarter" idx="13" hasCustomPrompt="1"/>
          </p:nvPr>
        </p:nvSpPr>
        <p:spPr>
          <a:xfrm>
            <a:off x="1562101" y="6684963"/>
            <a:ext cx="6972299" cy="173037"/>
          </a:xfrm>
        </p:spPr>
        <p:txBody>
          <a:bodyPr anchor="ctr">
            <a:noAutofit/>
          </a:bodyPr>
          <a:lstStyle>
            <a:lvl1pPr algn="r">
              <a:defRPr sz="800">
                <a:solidFill>
                  <a:schemeClr val="tx1">
                    <a:lumMod val="65000"/>
                    <a:lumOff val="35000"/>
                  </a:schemeClr>
                </a:solidFill>
              </a:defRPr>
            </a:lvl1pPr>
            <a:lvl2pPr algn="r">
              <a:defRPr sz="900"/>
            </a:lvl2pPr>
            <a:lvl3pPr algn="r">
              <a:defRPr sz="900"/>
            </a:lvl3pPr>
            <a:lvl4pPr algn="r">
              <a:defRPr sz="900"/>
            </a:lvl4pPr>
            <a:lvl5pPr algn="r">
              <a:defRPr sz="900"/>
            </a:lvl5pPr>
          </a:lstStyle>
          <a:p>
            <a:pPr lvl="0"/>
            <a:r>
              <a:rPr lang="en-US" dirty="0"/>
              <a:t>Insert Image Credit Here</a:t>
            </a:r>
          </a:p>
        </p:txBody>
      </p:sp>
      <p:sp>
        <p:nvSpPr>
          <p:cNvPr id="3" name="Slide Number Placeholder">
            <a:extLst>
              <a:ext uri="{FF2B5EF4-FFF2-40B4-BE49-F238E27FC236}">
                <a16:creationId xmlns:a16="http://schemas.microsoft.com/office/drawing/2014/main" id="{745DF60F-BF33-428F-883B-9C19F83780BF}"/>
              </a:ext>
            </a:extLst>
          </p:cNvPr>
          <p:cNvSpPr>
            <a:spLocks noGrp="1"/>
          </p:cNvSpPr>
          <p:nvPr>
            <p:ph type="sldNum" sz="quarter" idx="10"/>
          </p:nvPr>
        </p:nvSpPr>
        <p:spPr>
          <a:xfrm>
            <a:off x="8626412" y="6673531"/>
            <a:ext cx="355840" cy="161396"/>
          </a:xfrm>
          <a:prstGeom prst="rect">
            <a:avLst/>
          </a:prstGeom>
        </p:spPr>
        <p:txBody>
          <a:bodyPr/>
          <a:lstStyle>
            <a:lvl1pPr>
              <a:defRPr>
                <a:latin typeface="Arial" panose="020B0604020202020204" pitchFamily="34" charset="0"/>
              </a:defRPr>
            </a:lvl1pPr>
          </a:lstStyle>
          <a:p>
            <a:fld id="{68151E55-6873-49E2-B8D5-2F265E6F1973}" type="slidenum">
              <a:rPr lang="en-US" smtClean="0"/>
              <a:pPr/>
              <a:t>‹#›</a:t>
            </a:fld>
            <a:endParaRPr lang="en-US" dirty="0"/>
          </a:p>
        </p:txBody>
      </p:sp>
    </p:spTree>
    <p:extLst>
      <p:ext uri="{BB962C8B-B14F-4D97-AF65-F5344CB8AC3E}">
        <p14:creationId xmlns:p14="http://schemas.microsoft.com/office/powerpoint/2010/main" val="4100005588"/>
      </p:ext>
    </p:extLst>
  </p:cSld>
  <p:clrMapOvr>
    <a:masterClrMapping/>
  </p:clrMapOvr>
  <p:extLst>
    <p:ext uri="{DCECCB84-F9BA-43D5-87BE-67443E8EF086}">
      <p15:sldGuideLst xmlns:p15="http://schemas.microsoft.com/office/powerpoint/2012/main">
        <p15:guide id="1" orient="horz" pos="2592">
          <p15:clr>
            <a:srgbClr val="FBAE40"/>
          </p15:clr>
        </p15:guide>
        <p15:guide id="2" orient="horz" pos="2736">
          <p15:clr>
            <a:srgbClr val="FBAE40"/>
          </p15:clr>
        </p15:guide>
        <p15:guide id="4" pos="4032">
          <p15:clr>
            <a:srgbClr val="FBAE40"/>
          </p15:clr>
        </p15:guide>
        <p15:guide id="5" pos="3864">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Six Main Placeholders">
    <p:spTree>
      <p:nvGrpSpPr>
        <p:cNvPr id="1" name=""/>
        <p:cNvGrpSpPr/>
        <p:nvPr/>
      </p:nvGrpSpPr>
      <p:grpSpPr>
        <a:xfrm>
          <a:off x="0" y="0"/>
          <a:ext cx="0" cy="0"/>
          <a:chOff x="0" y="0"/>
          <a:chExt cx="0" cy="0"/>
        </a:xfrm>
      </p:grpSpPr>
      <p:sp>
        <p:nvSpPr>
          <p:cNvPr id="2" name="Slide Title">
            <a:extLst>
              <a:ext uri="{FF2B5EF4-FFF2-40B4-BE49-F238E27FC236}">
                <a16:creationId xmlns:a16="http://schemas.microsoft.com/office/drawing/2014/main" id="{A4407840-F6A4-4638-BB2F-9FBAA1A81461}"/>
              </a:ext>
            </a:extLst>
          </p:cNvPr>
          <p:cNvSpPr>
            <a:spLocks noGrp="1"/>
          </p:cNvSpPr>
          <p:nvPr>
            <p:ph type="title" hasCustomPrompt="1"/>
          </p:nvPr>
        </p:nvSpPr>
        <p:spPr>
          <a:xfrm>
            <a:off x="342900" y="304800"/>
            <a:ext cx="8458200" cy="678611"/>
          </a:xfrm>
          <a:prstGeom prst="rect">
            <a:avLst/>
          </a:prstGeom>
        </p:spPr>
        <p:txBody>
          <a:bodyPr anchor="ctr"/>
          <a:lstStyle>
            <a:lvl1pPr>
              <a:defRPr sz="2400"/>
            </a:lvl1pPr>
          </a:lstStyle>
          <a:p>
            <a:r>
              <a:rPr lang="en-US" dirty="0"/>
              <a:t>Slide Title</a:t>
            </a:r>
            <a:br>
              <a:rPr lang="en-US" dirty="0"/>
            </a:br>
            <a:endParaRPr lang="en-US" dirty="0"/>
          </a:p>
        </p:txBody>
      </p:sp>
      <p:sp>
        <p:nvSpPr>
          <p:cNvPr id="5" name="Content Placeholder 1">
            <a:extLst>
              <a:ext uri="{FF2B5EF4-FFF2-40B4-BE49-F238E27FC236}">
                <a16:creationId xmlns:a16="http://schemas.microsoft.com/office/drawing/2014/main" id="{D13536C2-DC17-4031-9948-17E37EF99112}"/>
              </a:ext>
            </a:extLst>
          </p:cNvPr>
          <p:cNvSpPr>
            <a:spLocks noGrp="1"/>
          </p:cNvSpPr>
          <p:nvPr>
            <p:ph sz="quarter" idx="11" hasCustomPrompt="1"/>
          </p:nvPr>
        </p:nvSpPr>
        <p:spPr>
          <a:xfrm>
            <a:off x="342900" y="1276710"/>
            <a:ext cx="8458200" cy="612476"/>
          </a:xfrm>
          <a:prstGeom prst="rect">
            <a:avLst/>
          </a:prstGeom>
        </p:spPr>
        <p:txBody>
          <a:bodyPr/>
          <a:lstStyle>
            <a:lvl1pPr>
              <a:defRPr/>
            </a:lvl1pPr>
          </a:lstStyle>
          <a:p>
            <a:pPr lvl="0"/>
            <a:r>
              <a:rPr lang="en-US" dirty="0"/>
              <a:t>Slide Content</a:t>
            </a:r>
          </a:p>
          <a:p>
            <a:pPr lvl="1"/>
            <a:r>
              <a:rPr lang="en-US" dirty="0"/>
              <a:t>Second level</a:t>
            </a:r>
          </a:p>
          <a:p>
            <a:pPr lvl="2"/>
            <a:r>
              <a:rPr lang="en-US" dirty="0"/>
              <a:t>Third level</a:t>
            </a:r>
          </a:p>
        </p:txBody>
      </p:sp>
      <p:sp>
        <p:nvSpPr>
          <p:cNvPr id="6" name="Content Placeholder 2">
            <a:extLst>
              <a:ext uri="{FF2B5EF4-FFF2-40B4-BE49-F238E27FC236}">
                <a16:creationId xmlns:a16="http://schemas.microsoft.com/office/drawing/2014/main" id="{0B2D170F-7AF9-40BB-A11B-08474DF5C3AA}"/>
              </a:ext>
            </a:extLst>
          </p:cNvPr>
          <p:cNvSpPr>
            <a:spLocks noGrp="1"/>
          </p:cNvSpPr>
          <p:nvPr>
            <p:ph sz="quarter" idx="14" hasCustomPrompt="1"/>
          </p:nvPr>
        </p:nvSpPr>
        <p:spPr>
          <a:xfrm>
            <a:off x="342900" y="2070496"/>
            <a:ext cx="8458200" cy="649138"/>
          </a:xfrm>
        </p:spPr>
        <p:txBody>
          <a:bodyPr/>
          <a:lstStyle>
            <a:lvl1pPr>
              <a:defRPr/>
            </a:lvl1pPr>
          </a:lstStyle>
          <a:p>
            <a:pPr lvl="0"/>
            <a:r>
              <a:rPr lang="en-US" dirty="0"/>
              <a:t>Slide Content 2</a:t>
            </a:r>
          </a:p>
          <a:p>
            <a:pPr lvl="1"/>
            <a:r>
              <a:rPr lang="en-US" dirty="0"/>
              <a:t>Second level</a:t>
            </a:r>
          </a:p>
          <a:p>
            <a:pPr lvl="2"/>
            <a:r>
              <a:rPr lang="en-US" dirty="0"/>
              <a:t>Third level</a:t>
            </a:r>
          </a:p>
        </p:txBody>
      </p:sp>
      <p:sp>
        <p:nvSpPr>
          <p:cNvPr id="8" name="Content Placeholder 3">
            <a:extLst>
              <a:ext uri="{FF2B5EF4-FFF2-40B4-BE49-F238E27FC236}">
                <a16:creationId xmlns:a16="http://schemas.microsoft.com/office/drawing/2014/main" id="{3356A590-66B5-4770-8441-82DC031F56EA}"/>
              </a:ext>
            </a:extLst>
          </p:cNvPr>
          <p:cNvSpPr>
            <a:spLocks noGrp="1"/>
          </p:cNvSpPr>
          <p:nvPr>
            <p:ph sz="quarter" idx="15" hasCustomPrompt="1"/>
          </p:nvPr>
        </p:nvSpPr>
        <p:spPr>
          <a:xfrm>
            <a:off x="342900" y="2900944"/>
            <a:ext cx="8458200" cy="673100"/>
          </a:xfrm>
        </p:spPr>
        <p:txBody>
          <a:bodyPr/>
          <a:lstStyle>
            <a:lvl1pPr>
              <a:defRPr/>
            </a:lvl1pPr>
          </a:lstStyle>
          <a:p>
            <a:pPr lvl="0"/>
            <a:r>
              <a:rPr lang="en-US" dirty="0"/>
              <a:t>Slide Content 3</a:t>
            </a:r>
          </a:p>
          <a:p>
            <a:pPr lvl="1"/>
            <a:r>
              <a:rPr lang="en-US" dirty="0"/>
              <a:t>Second level</a:t>
            </a:r>
          </a:p>
          <a:p>
            <a:pPr lvl="2"/>
            <a:r>
              <a:rPr lang="en-US" dirty="0"/>
              <a:t>Third level</a:t>
            </a:r>
          </a:p>
        </p:txBody>
      </p:sp>
      <p:sp>
        <p:nvSpPr>
          <p:cNvPr id="11" name="Content Placeholder 4">
            <a:extLst>
              <a:ext uri="{FF2B5EF4-FFF2-40B4-BE49-F238E27FC236}">
                <a16:creationId xmlns:a16="http://schemas.microsoft.com/office/drawing/2014/main" id="{30BD29E5-BD7B-4CD0-9B09-8F8B24F89FBE}"/>
              </a:ext>
            </a:extLst>
          </p:cNvPr>
          <p:cNvSpPr>
            <a:spLocks noGrp="1"/>
          </p:cNvSpPr>
          <p:nvPr>
            <p:ph sz="quarter" idx="16" hasCustomPrompt="1"/>
          </p:nvPr>
        </p:nvSpPr>
        <p:spPr>
          <a:xfrm>
            <a:off x="342900" y="3755354"/>
            <a:ext cx="8458200" cy="698500"/>
          </a:xfrm>
        </p:spPr>
        <p:txBody>
          <a:bodyPr/>
          <a:lstStyle>
            <a:lvl1pPr>
              <a:defRPr/>
            </a:lvl1pPr>
          </a:lstStyle>
          <a:p>
            <a:pPr lvl="0"/>
            <a:r>
              <a:rPr lang="en-US" dirty="0"/>
              <a:t>Slide Content 4</a:t>
            </a:r>
          </a:p>
          <a:p>
            <a:pPr lvl="1"/>
            <a:r>
              <a:rPr lang="en-US" dirty="0"/>
              <a:t>Second level</a:t>
            </a:r>
          </a:p>
          <a:p>
            <a:pPr lvl="2"/>
            <a:r>
              <a:rPr lang="en-US" dirty="0"/>
              <a:t>Third level</a:t>
            </a:r>
          </a:p>
        </p:txBody>
      </p:sp>
      <p:sp>
        <p:nvSpPr>
          <p:cNvPr id="13" name="Content Placeholder 5">
            <a:extLst>
              <a:ext uri="{FF2B5EF4-FFF2-40B4-BE49-F238E27FC236}">
                <a16:creationId xmlns:a16="http://schemas.microsoft.com/office/drawing/2014/main" id="{E908CA92-5DB2-4DC0-937B-1B178AA91781}"/>
              </a:ext>
            </a:extLst>
          </p:cNvPr>
          <p:cNvSpPr>
            <a:spLocks noGrp="1"/>
          </p:cNvSpPr>
          <p:nvPr>
            <p:ph sz="quarter" idx="17" hasCustomPrompt="1"/>
          </p:nvPr>
        </p:nvSpPr>
        <p:spPr>
          <a:xfrm>
            <a:off x="342900" y="4635164"/>
            <a:ext cx="8458200" cy="698500"/>
          </a:xfrm>
        </p:spPr>
        <p:txBody>
          <a:bodyPr/>
          <a:lstStyle>
            <a:lvl1pPr>
              <a:defRPr/>
            </a:lvl1pPr>
          </a:lstStyle>
          <a:p>
            <a:pPr lvl="0"/>
            <a:r>
              <a:rPr lang="en-US" dirty="0"/>
              <a:t>Slide Content 5</a:t>
            </a:r>
          </a:p>
          <a:p>
            <a:pPr lvl="1"/>
            <a:r>
              <a:rPr lang="en-US" dirty="0"/>
              <a:t>Second level</a:t>
            </a:r>
          </a:p>
          <a:p>
            <a:pPr lvl="2"/>
            <a:r>
              <a:rPr lang="en-US" dirty="0"/>
              <a:t>Third level</a:t>
            </a:r>
          </a:p>
        </p:txBody>
      </p:sp>
      <p:sp>
        <p:nvSpPr>
          <p:cNvPr id="15" name="Content Placeholder 6">
            <a:extLst>
              <a:ext uri="{FF2B5EF4-FFF2-40B4-BE49-F238E27FC236}">
                <a16:creationId xmlns:a16="http://schemas.microsoft.com/office/drawing/2014/main" id="{8B728CCD-2639-461B-9841-57505AC13467}"/>
              </a:ext>
            </a:extLst>
          </p:cNvPr>
          <p:cNvSpPr>
            <a:spLocks noGrp="1"/>
          </p:cNvSpPr>
          <p:nvPr>
            <p:ph sz="quarter" idx="18" hasCustomPrompt="1"/>
          </p:nvPr>
        </p:nvSpPr>
        <p:spPr>
          <a:xfrm>
            <a:off x="342900" y="5514975"/>
            <a:ext cx="8458200" cy="733425"/>
          </a:xfrm>
        </p:spPr>
        <p:txBody>
          <a:bodyPr/>
          <a:lstStyle>
            <a:lvl1pPr>
              <a:defRPr/>
            </a:lvl1pPr>
          </a:lstStyle>
          <a:p>
            <a:pPr lvl="0"/>
            <a:r>
              <a:rPr lang="en-US" dirty="0"/>
              <a:t>Slide Content 6</a:t>
            </a:r>
          </a:p>
          <a:p>
            <a:pPr lvl="1"/>
            <a:r>
              <a:rPr lang="en-US" dirty="0"/>
              <a:t>Second level</a:t>
            </a:r>
          </a:p>
          <a:p>
            <a:pPr lvl="2"/>
            <a:r>
              <a:rPr lang="en-US" dirty="0"/>
              <a:t>Third level</a:t>
            </a:r>
          </a:p>
        </p:txBody>
      </p:sp>
      <p:sp>
        <p:nvSpPr>
          <p:cNvPr id="7" name="Appendix Link">
            <a:extLst>
              <a:ext uri="{FF2B5EF4-FFF2-40B4-BE49-F238E27FC236}">
                <a16:creationId xmlns:a16="http://schemas.microsoft.com/office/drawing/2014/main" id="{24E3FC7A-8095-4466-BF43-4B6D04A5D884}"/>
              </a:ext>
            </a:extLst>
          </p:cNvPr>
          <p:cNvSpPr>
            <a:spLocks noGrp="1"/>
          </p:cNvSpPr>
          <p:nvPr>
            <p:ph type="body" sz="quarter" idx="12" hasCustomPrompt="1"/>
          </p:nvPr>
        </p:nvSpPr>
        <p:spPr>
          <a:xfrm>
            <a:off x="3369564" y="6324600"/>
            <a:ext cx="2404872" cy="190500"/>
          </a:xfrm>
        </p:spPr>
        <p:txBody>
          <a:bodyPr anchor="b">
            <a:noAutofit/>
          </a:bodyPr>
          <a:lstStyle>
            <a:lvl1pPr algn="ctr">
              <a:defRPr sz="900"/>
            </a:lvl1pPr>
          </a:lstStyle>
          <a:p>
            <a:pPr lvl="0"/>
            <a:r>
              <a:rPr lang="en-US" dirty="0"/>
              <a:t>Add text alternative link, if needed.</a:t>
            </a:r>
          </a:p>
        </p:txBody>
      </p:sp>
      <p:sp>
        <p:nvSpPr>
          <p:cNvPr id="9" name="Image Credit">
            <a:extLst>
              <a:ext uri="{FF2B5EF4-FFF2-40B4-BE49-F238E27FC236}">
                <a16:creationId xmlns:a16="http://schemas.microsoft.com/office/drawing/2014/main" id="{29651301-3A88-4CBC-9B7F-A569599DC51F}"/>
              </a:ext>
            </a:extLst>
          </p:cNvPr>
          <p:cNvSpPr>
            <a:spLocks noGrp="1"/>
          </p:cNvSpPr>
          <p:nvPr>
            <p:ph type="body" sz="quarter" idx="13" hasCustomPrompt="1"/>
          </p:nvPr>
        </p:nvSpPr>
        <p:spPr>
          <a:xfrm>
            <a:off x="1562101" y="6684963"/>
            <a:ext cx="6972299" cy="173037"/>
          </a:xfrm>
        </p:spPr>
        <p:txBody>
          <a:bodyPr anchor="ctr">
            <a:noAutofit/>
          </a:bodyPr>
          <a:lstStyle>
            <a:lvl1pPr algn="r">
              <a:defRPr sz="800">
                <a:solidFill>
                  <a:schemeClr val="tx1">
                    <a:lumMod val="65000"/>
                    <a:lumOff val="35000"/>
                  </a:schemeClr>
                </a:solidFill>
              </a:defRPr>
            </a:lvl1pPr>
            <a:lvl2pPr algn="r">
              <a:defRPr sz="900"/>
            </a:lvl2pPr>
            <a:lvl3pPr algn="r">
              <a:defRPr sz="900"/>
            </a:lvl3pPr>
            <a:lvl4pPr algn="r">
              <a:defRPr sz="900"/>
            </a:lvl4pPr>
            <a:lvl5pPr algn="r">
              <a:defRPr sz="900"/>
            </a:lvl5pPr>
          </a:lstStyle>
          <a:p>
            <a:pPr lvl="0"/>
            <a:r>
              <a:rPr lang="en-US" dirty="0"/>
              <a:t>Insert Image Credit Here</a:t>
            </a:r>
          </a:p>
        </p:txBody>
      </p:sp>
      <p:sp>
        <p:nvSpPr>
          <p:cNvPr id="3" name="Slide Number Placeholder">
            <a:extLst>
              <a:ext uri="{FF2B5EF4-FFF2-40B4-BE49-F238E27FC236}">
                <a16:creationId xmlns:a16="http://schemas.microsoft.com/office/drawing/2014/main" id="{745DF60F-BF33-428F-883B-9C19F83780BF}"/>
              </a:ext>
            </a:extLst>
          </p:cNvPr>
          <p:cNvSpPr>
            <a:spLocks noGrp="1"/>
          </p:cNvSpPr>
          <p:nvPr>
            <p:ph type="sldNum" sz="quarter" idx="10"/>
          </p:nvPr>
        </p:nvSpPr>
        <p:spPr>
          <a:xfrm>
            <a:off x="8626412" y="6673531"/>
            <a:ext cx="355840" cy="161396"/>
          </a:xfrm>
          <a:prstGeom prst="rect">
            <a:avLst/>
          </a:prstGeom>
        </p:spPr>
        <p:txBody>
          <a:bodyPr/>
          <a:lstStyle>
            <a:lvl1pPr>
              <a:defRPr>
                <a:latin typeface="Arial" panose="020B0604020202020204" pitchFamily="34" charset="0"/>
              </a:defRPr>
            </a:lvl1pPr>
          </a:lstStyle>
          <a:p>
            <a:fld id="{68151E55-6873-49E2-B8D5-2F265E6F1973}" type="slidenum">
              <a:rPr lang="en-US" smtClean="0"/>
              <a:pPr/>
              <a:t>‹#›</a:t>
            </a:fld>
            <a:endParaRPr lang="en-US" dirty="0"/>
          </a:p>
        </p:txBody>
      </p:sp>
    </p:spTree>
    <p:extLst>
      <p:ext uri="{BB962C8B-B14F-4D97-AF65-F5344CB8AC3E}">
        <p14:creationId xmlns:p14="http://schemas.microsoft.com/office/powerpoint/2010/main" val="407061431"/>
      </p:ext>
    </p:extLst>
  </p:cSld>
  <p:clrMapOvr>
    <a:masterClrMapping/>
  </p:clrMapOvr>
  <p:extLst>
    <p:ext uri="{DCECCB84-F9BA-43D5-87BE-67443E8EF086}">
      <p15:sldGuideLst xmlns:p15="http://schemas.microsoft.com/office/powerpoint/2012/main">
        <p15:guide id="1" orient="horz" pos="2592">
          <p15:clr>
            <a:srgbClr val="FBAE40"/>
          </p15:clr>
        </p15:guide>
        <p15:guide id="2" orient="horz" pos="2736">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ClosingSlide">
    <p:spTree>
      <p:nvGrpSpPr>
        <p:cNvPr id="1" name=""/>
        <p:cNvGrpSpPr/>
        <p:nvPr/>
      </p:nvGrpSpPr>
      <p:grpSpPr>
        <a:xfrm>
          <a:off x="0" y="0"/>
          <a:ext cx="0" cy="0"/>
          <a:chOff x="0" y="0"/>
          <a:chExt cx="0" cy="0"/>
        </a:xfrm>
      </p:grpSpPr>
      <p:sp>
        <p:nvSpPr>
          <p:cNvPr id="2" name="Hidden Slide Title">
            <a:extLst>
              <a:ext uri="{FF2B5EF4-FFF2-40B4-BE49-F238E27FC236}">
                <a16:creationId xmlns:a16="http://schemas.microsoft.com/office/drawing/2014/main" id="{D3229D0C-04EF-482F-B26C-8D49CD33DBE3}"/>
              </a:ext>
            </a:extLst>
          </p:cNvPr>
          <p:cNvSpPr>
            <a:spLocks noGrp="1"/>
          </p:cNvSpPr>
          <p:nvPr>
            <p:ph type="title" hasCustomPrompt="1"/>
          </p:nvPr>
        </p:nvSpPr>
        <p:spPr>
          <a:xfrm>
            <a:off x="3425949" y="418391"/>
            <a:ext cx="2292103" cy="291823"/>
          </a:xfrm>
          <a:prstGeom prst="rect">
            <a:avLst/>
          </a:prstGeom>
        </p:spPr>
        <p:txBody>
          <a:bodyPr/>
          <a:lstStyle>
            <a:lvl1pPr>
              <a:defRPr>
                <a:solidFill>
                  <a:schemeClr val="tx1"/>
                </a:solidFill>
                <a:latin typeface="Arial" panose="020B0604020202020204" pitchFamily="34" charset="0"/>
              </a:defRPr>
            </a:lvl1pPr>
          </a:lstStyle>
          <a:p>
            <a:r>
              <a:rPr lang="en-US" dirty="0"/>
              <a:t>Add hidden title here </a:t>
            </a:r>
          </a:p>
        </p:txBody>
      </p:sp>
      <p:pic>
        <p:nvPicPr>
          <p:cNvPr id="6" name="MGH Logo">
            <a:extLst>
              <a:ext uri="{FF2B5EF4-FFF2-40B4-BE49-F238E27FC236}">
                <a16:creationId xmlns:a16="http://schemas.microsoft.com/office/drawing/2014/main" id="{60DCFDF5-2A5B-440E-888A-BC0BFEF9FF5F}"/>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3350211" y="1005697"/>
            <a:ext cx="2443579" cy="2443579"/>
          </a:xfrm>
          <a:prstGeom prst="rect">
            <a:avLst/>
          </a:prstGeom>
        </p:spPr>
      </p:pic>
      <p:sp>
        <p:nvSpPr>
          <p:cNvPr id="9" name="MGH Tagline">
            <a:extLst>
              <a:ext uri="{FF2B5EF4-FFF2-40B4-BE49-F238E27FC236}">
                <a16:creationId xmlns:a16="http://schemas.microsoft.com/office/drawing/2014/main" id="{F040BF5C-A78D-440C-93DF-72F3F641F3F1}"/>
              </a:ext>
            </a:extLst>
          </p:cNvPr>
          <p:cNvSpPr txBox="1"/>
          <p:nvPr userDrawn="1"/>
        </p:nvSpPr>
        <p:spPr>
          <a:xfrm>
            <a:off x="1730746" y="3796682"/>
            <a:ext cx="5682508" cy="4690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40" normalizeH="0" baseline="0" noProof="0" dirty="0">
                <a:ln>
                  <a:noFill/>
                </a:ln>
                <a:solidFill>
                  <a:srgbClr val="000000"/>
                </a:solidFill>
                <a:effectLst/>
                <a:uLnTx/>
                <a:uFillTx/>
                <a:latin typeface="Arial" panose="020B0604020202020204" pitchFamily="34" charset="0"/>
                <a:ea typeface="Calibri" panose="020F0502020204030204" pitchFamily="34" charset="0"/>
                <a:cs typeface="+mn-cs"/>
              </a:rPr>
              <a:t>Because learning changes everything.</a:t>
            </a:r>
            <a:r>
              <a:rPr kumimoji="0" lang="en-US" sz="1400" b="0" i="0" u="none" strike="noStrike" kern="1200" cap="none" spc="40" normalizeH="0" baseline="60000" noProof="0" dirty="0">
                <a:ln>
                  <a:noFill/>
                </a:ln>
                <a:solidFill>
                  <a:srgbClr val="000000"/>
                </a:solidFill>
                <a:effectLst/>
                <a:uLnTx/>
                <a:uFillTx/>
                <a:latin typeface="Arial" panose="020B0604020202020204" pitchFamily="34" charset="0"/>
                <a:ea typeface="Calibri" panose="020F0502020204030204" pitchFamily="34" charset="0"/>
                <a:cs typeface="+mn-cs"/>
              </a:rPr>
              <a:t>®</a:t>
            </a:r>
            <a:endParaRPr kumimoji="0" lang="en-US" sz="2400" b="0" i="0" u="none" strike="noStrike" kern="1200" cap="none" spc="40" normalizeH="0" baseline="60000" noProof="0" dirty="0">
              <a:ln>
                <a:noFill/>
              </a:ln>
              <a:solidFill>
                <a:srgbClr val="000000"/>
              </a:solidFill>
              <a:effectLst/>
              <a:uLnTx/>
              <a:uFillTx/>
              <a:latin typeface="Arial" panose="020B0604020202020204" pitchFamily="34" charset="0"/>
              <a:ea typeface="+mn-ea"/>
              <a:cs typeface="+mn-cs"/>
            </a:endParaRPr>
          </a:p>
        </p:txBody>
      </p:sp>
      <p:sp>
        <p:nvSpPr>
          <p:cNvPr id="10" name="MGH URL">
            <a:extLst>
              <a:ext uri="{FF2B5EF4-FFF2-40B4-BE49-F238E27FC236}">
                <a16:creationId xmlns:a16="http://schemas.microsoft.com/office/drawing/2014/main" id="{2215B5DD-E18E-478F-81B9-79BA83A9A251}"/>
              </a:ext>
            </a:extLst>
          </p:cNvPr>
          <p:cNvSpPr txBox="1"/>
          <p:nvPr userDrawn="1"/>
        </p:nvSpPr>
        <p:spPr>
          <a:xfrm>
            <a:off x="3269085" y="5329121"/>
            <a:ext cx="2605831"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www.mheducation.com</a:t>
            </a:r>
            <a:endParaRPr kumimoji="0" lang="en-US" sz="20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endParaRPr>
          </a:p>
        </p:txBody>
      </p:sp>
      <p:sp>
        <p:nvSpPr>
          <p:cNvPr id="11" name="Text Placeholder">
            <a:extLst>
              <a:ext uri="{FF2B5EF4-FFF2-40B4-BE49-F238E27FC236}">
                <a16:creationId xmlns:a16="http://schemas.microsoft.com/office/drawing/2014/main" id="{C8D309C9-B892-4969-A0F7-8A5D8CF75398}"/>
              </a:ext>
            </a:extLst>
          </p:cNvPr>
          <p:cNvSpPr>
            <a:spLocks noGrp="1"/>
          </p:cNvSpPr>
          <p:nvPr>
            <p:ph type="body" sz="quarter" idx="10" hasCustomPrompt="1"/>
          </p:nvPr>
        </p:nvSpPr>
        <p:spPr>
          <a:xfrm>
            <a:off x="482345" y="6506205"/>
            <a:ext cx="8179309" cy="334964"/>
          </a:xfrm>
          <a:prstGeom prst="rect">
            <a:avLst/>
          </a:prstGeom>
        </p:spPr>
        <p:txBody>
          <a:bodyPr anchor="ctr"/>
          <a:lstStyle>
            <a:lvl1pPr algn="ctr">
              <a:spcBef>
                <a:spcPts val="0"/>
              </a:spcBef>
              <a:defRPr sz="800" b="0">
                <a:solidFill>
                  <a:schemeClr val="tx1"/>
                </a:solidFill>
                <a:latin typeface="Arial" panose="020B0604020202020204" pitchFamily="34" charset="0"/>
              </a:defRPr>
            </a:lvl1pPr>
            <a:lvl2pPr>
              <a:defRPr sz="1400">
                <a:solidFill>
                  <a:schemeClr val="bg1"/>
                </a:solidFill>
              </a:defRPr>
            </a:lvl2pPr>
            <a:lvl3pPr>
              <a:defRPr sz="1400">
                <a:solidFill>
                  <a:schemeClr val="bg1"/>
                </a:solidFill>
              </a:defRPr>
            </a:lvl3pPr>
            <a:lvl4pPr>
              <a:defRPr sz="1400">
                <a:solidFill>
                  <a:schemeClr val="bg1"/>
                </a:solidFill>
              </a:defRPr>
            </a:lvl4pPr>
            <a:lvl5pPr>
              <a:defRPr sz="1400">
                <a:solidFill>
                  <a:schemeClr val="bg1"/>
                </a:solidFill>
              </a:defRPr>
            </a:lvl5pPr>
          </a:lstStyle>
          <a:p>
            <a:pPr lvl="0"/>
            <a:r>
              <a:rPr lang="en-US" dirty="0"/>
              <a:t>Extra Text</a:t>
            </a:r>
          </a:p>
        </p:txBody>
      </p:sp>
    </p:spTree>
    <p:extLst>
      <p:ext uri="{BB962C8B-B14F-4D97-AF65-F5344CB8AC3E}">
        <p14:creationId xmlns:p14="http://schemas.microsoft.com/office/powerpoint/2010/main" val="74436681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AppendixDivider">
    <p:spTree>
      <p:nvGrpSpPr>
        <p:cNvPr id="1" name=""/>
        <p:cNvGrpSpPr/>
        <p:nvPr/>
      </p:nvGrpSpPr>
      <p:grpSpPr>
        <a:xfrm>
          <a:off x="0" y="0"/>
          <a:ext cx="0" cy="0"/>
          <a:chOff x="0" y="0"/>
          <a:chExt cx="0" cy="0"/>
        </a:xfrm>
      </p:grpSpPr>
      <p:sp>
        <p:nvSpPr>
          <p:cNvPr id="2" name="Slide Title">
            <a:extLst>
              <a:ext uri="{FF2B5EF4-FFF2-40B4-BE49-F238E27FC236}">
                <a16:creationId xmlns:a16="http://schemas.microsoft.com/office/drawing/2014/main" id="{A6CA9270-FD0E-4B64-B0D8-24095E6A2959}"/>
              </a:ext>
            </a:extLst>
          </p:cNvPr>
          <p:cNvSpPr>
            <a:spLocks noGrp="1"/>
          </p:cNvSpPr>
          <p:nvPr>
            <p:ph type="title" hasCustomPrompt="1"/>
          </p:nvPr>
        </p:nvSpPr>
        <p:spPr>
          <a:xfrm>
            <a:off x="342899" y="2366309"/>
            <a:ext cx="7696919" cy="526936"/>
          </a:xfrm>
          <a:prstGeom prst="rect">
            <a:avLst/>
          </a:prstGeom>
        </p:spPr>
        <p:txBody>
          <a:bodyPr anchor="ctr"/>
          <a:lstStyle>
            <a:lvl1pPr>
              <a:defRPr/>
            </a:lvl1pPr>
          </a:lstStyle>
          <a:p>
            <a:r>
              <a:rPr lang="en-US" dirty="0"/>
              <a:t>Accessibility Content: Text Alternatives for Images</a:t>
            </a:r>
          </a:p>
        </p:txBody>
      </p:sp>
      <p:sp>
        <p:nvSpPr>
          <p:cNvPr id="3" name="Slide Number Placeholder">
            <a:extLst>
              <a:ext uri="{FF2B5EF4-FFF2-40B4-BE49-F238E27FC236}">
                <a16:creationId xmlns:a16="http://schemas.microsoft.com/office/drawing/2014/main" id="{0B6E1DCB-9B8A-423D-B48B-2CCDE624B45C}"/>
              </a:ext>
            </a:extLst>
          </p:cNvPr>
          <p:cNvSpPr>
            <a:spLocks noGrp="1"/>
          </p:cNvSpPr>
          <p:nvPr>
            <p:ph type="sldNum" sz="quarter" idx="10"/>
          </p:nvPr>
        </p:nvSpPr>
        <p:spPr>
          <a:xfrm>
            <a:off x="8637202" y="6682314"/>
            <a:ext cx="342900" cy="143831"/>
          </a:xfrm>
        </p:spPr>
        <p:txBody>
          <a:bodyPr/>
          <a:lstStyle/>
          <a:p>
            <a:fld id="{68151E55-6873-49E2-B8D5-2F265E6F1973}" type="slidenum">
              <a:rPr lang="en-US" smtClean="0"/>
              <a:t>‹#›</a:t>
            </a:fld>
            <a:endParaRPr lang="en-US" dirty="0"/>
          </a:p>
        </p:txBody>
      </p:sp>
    </p:spTree>
    <p:extLst>
      <p:ext uri="{BB962C8B-B14F-4D97-AF65-F5344CB8AC3E}">
        <p14:creationId xmlns:p14="http://schemas.microsoft.com/office/powerpoint/2010/main" val="369257103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Misc. Divider">
    <p:spTree>
      <p:nvGrpSpPr>
        <p:cNvPr id="1" name=""/>
        <p:cNvGrpSpPr/>
        <p:nvPr/>
      </p:nvGrpSpPr>
      <p:grpSpPr>
        <a:xfrm>
          <a:off x="0" y="0"/>
          <a:ext cx="0" cy="0"/>
          <a:chOff x="0" y="0"/>
          <a:chExt cx="0" cy="0"/>
        </a:xfrm>
      </p:grpSpPr>
      <p:sp>
        <p:nvSpPr>
          <p:cNvPr id="2" name="Slide Title">
            <a:extLst>
              <a:ext uri="{FF2B5EF4-FFF2-40B4-BE49-F238E27FC236}">
                <a16:creationId xmlns:a16="http://schemas.microsoft.com/office/drawing/2014/main" id="{C0136BE0-3F2D-44D5-B125-B7A30D2C8896}"/>
              </a:ext>
            </a:extLst>
          </p:cNvPr>
          <p:cNvSpPr>
            <a:spLocks noGrp="1"/>
          </p:cNvSpPr>
          <p:nvPr>
            <p:ph type="title"/>
          </p:nvPr>
        </p:nvSpPr>
        <p:spPr>
          <a:xfrm>
            <a:off x="339450" y="117244"/>
            <a:ext cx="6065851" cy="730970"/>
          </a:xfrm>
          <a:prstGeom prst="rect">
            <a:avLst/>
          </a:prstGeom>
        </p:spPr>
        <p:txBody>
          <a:bodyPr/>
          <a:lstStyle/>
          <a:p>
            <a:r>
              <a:rPr lang="en-US" dirty="0"/>
              <a:t>Click to edit Master title style</a:t>
            </a:r>
          </a:p>
        </p:txBody>
      </p:sp>
      <p:sp>
        <p:nvSpPr>
          <p:cNvPr id="3" name="Slide Number Placeholder">
            <a:extLst>
              <a:ext uri="{FF2B5EF4-FFF2-40B4-BE49-F238E27FC236}">
                <a16:creationId xmlns:a16="http://schemas.microsoft.com/office/drawing/2014/main" id="{FA117DCA-6A6D-48B9-9002-DA1E4814BF99}"/>
              </a:ext>
            </a:extLst>
          </p:cNvPr>
          <p:cNvSpPr>
            <a:spLocks noGrp="1"/>
          </p:cNvSpPr>
          <p:nvPr>
            <p:ph type="sldNum" sz="quarter" idx="10"/>
          </p:nvPr>
        </p:nvSpPr>
        <p:spPr/>
        <p:txBody>
          <a:bodyPr/>
          <a:lstStyle/>
          <a:p>
            <a:fld id="{68151E55-6873-49E2-B8D5-2F265E6F1973}" type="slidenum">
              <a:rPr lang="en-US" smtClean="0"/>
              <a:pPr/>
              <a:t>‹#›</a:t>
            </a:fld>
            <a:endParaRPr lang="en-US" dirty="0"/>
          </a:p>
        </p:txBody>
      </p:sp>
      <p:sp>
        <p:nvSpPr>
          <p:cNvPr id="5" name="Content Placeholder">
            <a:extLst>
              <a:ext uri="{FF2B5EF4-FFF2-40B4-BE49-F238E27FC236}">
                <a16:creationId xmlns:a16="http://schemas.microsoft.com/office/drawing/2014/main" id="{DA8444E8-1445-4AB7-85DD-90449330C005}"/>
              </a:ext>
            </a:extLst>
          </p:cNvPr>
          <p:cNvSpPr>
            <a:spLocks noGrp="1"/>
          </p:cNvSpPr>
          <p:nvPr>
            <p:ph sz="quarter" idx="11" hasCustomPrompt="1"/>
          </p:nvPr>
        </p:nvSpPr>
        <p:spPr>
          <a:xfrm>
            <a:off x="342900" y="1973249"/>
            <a:ext cx="6477000" cy="4343400"/>
          </a:xfrm>
        </p:spPr>
        <p:txBody>
          <a:bodyPr/>
          <a:lstStyle>
            <a:lvl1pPr>
              <a:defRPr/>
            </a:lvl1pPr>
            <a:lvl2pPr marL="344488" indent="-342900">
              <a:buFont typeface="Arial" panose="020B0604020202020204" pitchFamily="34" charset="0"/>
              <a:buChar char="•"/>
              <a:defRPr/>
            </a:lvl2pPr>
            <a:lvl3pPr>
              <a:defRPr/>
            </a:lvl3pPr>
            <a:lvl4pPr>
              <a:defRPr/>
            </a:lvl4pPr>
          </a:lstStyle>
          <a:p>
            <a:pPr lvl="0"/>
            <a:r>
              <a:rPr lang="en-US" dirty="0"/>
              <a:t>Slide Content</a:t>
            </a:r>
          </a:p>
          <a:p>
            <a:pPr lvl="2"/>
            <a:r>
              <a:rPr lang="en-US" dirty="0"/>
              <a:t>Second level</a:t>
            </a:r>
          </a:p>
          <a:p>
            <a:pPr lvl="3"/>
            <a:r>
              <a:rPr lang="en-US" dirty="0"/>
              <a:t>Third level</a:t>
            </a:r>
          </a:p>
        </p:txBody>
      </p:sp>
    </p:spTree>
    <p:extLst>
      <p:ext uri="{BB962C8B-B14F-4D97-AF65-F5344CB8AC3E}">
        <p14:creationId xmlns:p14="http://schemas.microsoft.com/office/powerpoint/2010/main" val="44541601"/>
      </p:ext>
    </p:extLst>
  </p:cSld>
  <p:clrMapOvr>
    <a:masterClrMapping/>
  </p:clrMapOvr>
  <p:extLst>
    <p:ext uri="{DCECCB84-F9BA-43D5-87BE-67443E8EF086}">
      <p15:sldGuideLst xmlns:p15="http://schemas.microsoft.com/office/powerpoint/2012/main"/>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Appendix-One Placeholder">
    <p:spTree>
      <p:nvGrpSpPr>
        <p:cNvPr id="1" name=""/>
        <p:cNvGrpSpPr/>
        <p:nvPr/>
      </p:nvGrpSpPr>
      <p:grpSpPr>
        <a:xfrm>
          <a:off x="0" y="0"/>
          <a:ext cx="0" cy="0"/>
          <a:chOff x="0" y="0"/>
          <a:chExt cx="0" cy="0"/>
        </a:xfrm>
      </p:grpSpPr>
      <p:sp>
        <p:nvSpPr>
          <p:cNvPr id="2" name="Slide Title">
            <a:extLst>
              <a:ext uri="{FF2B5EF4-FFF2-40B4-BE49-F238E27FC236}">
                <a16:creationId xmlns:a16="http://schemas.microsoft.com/office/drawing/2014/main" id="{A4407840-F6A4-4638-BB2F-9FBAA1A81461}"/>
              </a:ext>
            </a:extLst>
          </p:cNvPr>
          <p:cNvSpPr>
            <a:spLocks noGrp="1"/>
          </p:cNvSpPr>
          <p:nvPr>
            <p:ph type="title" hasCustomPrompt="1"/>
          </p:nvPr>
        </p:nvSpPr>
        <p:spPr>
          <a:xfrm>
            <a:off x="342900" y="304800"/>
            <a:ext cx="8458200" cy="678611"/>
          </a:xfrm>
          <a:prstGeom prst="rect">
            <a:avLst/>
          </a:prstGeom>
        </p:spPr>
        <p:txBody>
          <a:bodyPr anchor="ctr"/>
          <a:lstStyle>
            <a:lvl1pPr>
              <a:defRPr sz="2400"/>
            </a:lvl1pPr>
          </a:lstStyle>
          <a:p>
            <a:r>
              <a:rPr lang="en-US" dirty="0"/>
              <a:t>Slide Title</a:t>
            </a:r>
            <a:br>
              <a:rPr lang="en-US" dirty="0"/>
            </a:br>
            <a:endParaRPr lang="en-US" dirty="0"/>
          </a:p>
        </p:txBody>
      </p:sp>
      <p:sp>
        <p:nvSpPr>
          <p:cNvPr id="6" name="Return to main slide Link 1">
            <a:extLst>
              <a:ext uri="{FF2B5EF4-FFF2-40B4-BE49-F238E27FC236}">
                <a16:creationId xmlns:a16="http://schemas.microsoft.com/office/drawing/2014/main" id="{F538FEEA-434F-404A-8A40-5F717D6CB596}"/>
              </a:ext>
            </a:extLst>
          </p:cNvPr>
          <p:cNvSpPr>
            <a:spLocks noGrp="1"/>
          </p:cNvSpPr>
          <p:nvPr>
            <p:ph type="body" sz="quarter" idx="14" hasCustomPrompt="1"/>
          </p:nvPr>
        </p:nvSpPr>
        <p:spPr>
          <a:xfrm>
            <a:off x="3081587" y="1068234"/>
            <a:ext cx="2980826" cy="225425"/>
          </a:xfrm>
        </p:spPr>
        <p:txBody>
          <a:bodyPr anchor="ctr">
            <a:noAutofit/>
          </a:bodyPr>
          <a:lstStyle>
            <a:lvl1pPr algn="ctr">
              <a:defRPr sz="1200"/>
            </a:lvl1pPr>
          </a:lstStyle>
          <a:p>
            <a:pPr lvl="0"/>
            <a:r>
              <a:rPr lang="en-US" dirty="0"/>
              <a:t>Return to parent-slide containing images.</a:t>
            </a:r>
          </a:p>
        </p:txBody>
      </p:sp>
      <p:sp>
        <p:nvSpPr>
          <p:cNvPr id="5" name="Content Placeholder 1">
            <a:extLst>
              <a:ext uri="{FF2B5EF4-FFF2-40B4-BE49-F238E27FC236}">
                <a16:creationId xmlns:a16="http://schemas.microsoft.com/office/drawing/2014/main" id="{D13536C2-DC17-4031-9948-17E37EF99112}"/>
              </a:ext>
            </a:extLst>
          </p:cNvPr>
          <p:cNvSpPr>
            <a:spLocks noGrp="1"/>
          </p:cNvSpPr>
          <p:nvPr>
            <p:ph sz="quarter" idx="11" hasCustomPrompt="1"/>
          </p:nvPr>
        </p:nvSpPr>
        <p:spPr>
          <a:xfrm>
            <a:off x="342900" y="1371601"/>
            <a:ext cx="8458200" cy="4876800"/>
          </a:xfrm>
          <a:prstGeom prst="rect">
            <a:avLst/>
          </a:prstGeom>
        </p:spPr>
        <p:txBody>
          <a:bodyPr/>
          <a:lstStyle>
            <a:lvl1pPr>
              <a:defRPr/>
            </a:lvl1pPr>
          </a:lstStyle>
          <a:p>
            <a:pPr lvl="0"/>
            <a:r>
              <a:rPr lang="en-US" dirty="0"/>
              <a:t>Slide Content</a:t>
            </a:r>
          </a:p>
          <a:p>
            <a:pPr lvl="1"/>
            <a:r>
              <a:rPr lang="en-US" dirty="0"/>
              <a:t>Second level</a:t>
            </a:r>
          </a:p>
          <a:p>
            <a:pPr lvl="2"/>
            <a:r>
              <a:rPr lang="en-US" dirty="0"/>
              <a:t>Third level</a:t>
            </a:r>
          </a:p>
        </p:txBody>
      </p:sp>
      <p:sp>
        <p:nvSpPr>
          <p:cNvPr id="10" name="Return to main slide Link 2">
            <a:extLst>
              <a:ext uri="{FF2B5EF4-FFF2-40B4-BE49-F238E27FC236}">
                <a16:creationId xmlns:a16="http://schemas.microsoft.com/office/drawing/2014/main" id="{D8AF3780-479B-4486-8AEE-B0E29BE2F870}"/>
              </a:ext>
            </a:extLst>
          </p:cNvPr>
          <p:cNvSpPr>
            <a:spLocks noGrp="1"/>
          </p:cNvSpPr>
          <p:nvPr>
            <p:ph type="body" sz="quarter" idx="15" hasCustomPrompt="1"/>
          </p:nvPr>
        </p:nvSpPr>
        <p:spPr>
          <a:xfrm>
            <a:off x="3092111" y="6350211"/>
            <a:ext cx="2959779" cy="228600"/>
          </a:xfrm>
        </p:spPr>
        <p:txBody>
          <a:bodyPr vert="horz" lIns="91440" tIns="45720" rIns="91440" bIns="45720" rtlCol="0" anchor="ctr">
            <a:noAutofit/>
          </a:bodyPr>
          <a:lstStyle>
            <a:lvl1pPr>
              <a:defRPr lang="en-US" sz="1200" dirty="0"/>
            </a:lvl1pPr>
          </a:lstStyle>
          <a:p>
            <a:pPr lvl="0" algn="ctr"/>
            <a:r>
              <a:rPr lang="en-US" dirty="0"/>
              <a:t>Return to parent-slide containing images.</a:t>
            </a:r>
          </a:p>
        </p:txBody>
      </p:sp>
      <p:sp>
        <p:nvSpPr>
          <p:cNvPr id="3" name="Slide Number Placeholder">
            <a:extLst>
              <a:ext uri="{FF2B5EF4-FFF2-40B4-BE49-F238E27FC236}">
                <a16:creationId xmlns:a16="http://schemas.microsoft.com/office/drawing/2014/main" id="{745DF60F-BF33-428F-883B-9C19F83780BF}"/>
              </a:ext>
            </a:extLst>
          </p:cNvPr>
          <p:cNvSpPr>
            <a:spLocks noGrp="1"/>
          </p:cNvSpPr>
          <p:nvPr>
            <p:ph type="sldNum" sz="quarter" idx="10"/>
          </p:nvPr>
        </p:nvSpPr>
        <p:spPr/>
        <p:txBody>
          <a:bodyPr/>
          <a:lstStyle/>
          <a:p>
            <a:fld id="{68151E55-6873-49E2-B8D5-2F265E6F1973}" type="slidenum">
              <a:rPr lang="en-US" smtClean="0"/>
              <a:t>‹#›</a:t>
            </a:fld>
            <a:endParaRPr lang="en-US" dirty="0"/>
          </a:p>
        </p:txBody>
      </p:sp>
      <p:sp>
        <p:nvSpPr>
          <p:cNvPr id="9" name="Content Placeholder 8">
            <a:extLst>
              <a:ext uri="{FF2B5EF4-FFF2-40B4-BE49-F238E27FC236}">
                <a16:creationId xmlns:a16="http://schemas.microsoft.com/office/drawing/2014/main" id="{5D00C33D-E9E5-4DEB-A581-D6ABB93B7BFB}"/>
              </a:ext>
            </a:extLst>
          </p:cNvPr>
          <p:cNvSpPr>
            <a:spLocks noGrp="1"/>
          </p:cNvSpPr>
          <p:nvPr>
            <p:ph sz="quarter" idx="16"/>
          </p:nvPr>
        </p:nvSpPr>
        <p:spPr>
          <a:xfrm>
            <a:off x="595313" y="4286250"/>
            <a:ext cx="8031162" cy="1673225"/>
          </a:xfrm>
        </p:spPr>
        <p:txBody>
          <a:bodyPr/>
          <a:lstStyle/>
          <a:p>
            <a:pPr lvl="0"/>
            <a:r>
              <a:rPr lang="en-US" dirty="0"/>
              <a:t>Click to 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842702864"/>
      </p:ext>
    </p:extLst>
  </p:cSld>
  <p:clrMapOvr>
    <a:masterClrMapping/>
  </p:clrMapOvr>
  <p:extLst>
    <p:ext uri="{DCECCB84-F9BA-43D5-87BE-67443E8EF086}">
      <p15:sldGuideLst xmlns:p15="http://schemas.microsoft.com/office/powerpoint/2012/main">
        <p15:guide id="1" pos="2880">
          <p15:clr>
            <a:srgbClr val="FBAE40"/>
          </p15:clr>
        </p15:guide>
        <p15:guide id="2" orient="horz" pos="360">
          <p15:clr>
            <a:srgbClr val="FBAE40"/>
          </p15:clr>
        </p15:guide>
        <p15:guide id="3" pos="264">
          <p15:clr>
            <a:srgbClr val="FBAE40"/>
          </p15:clr>
        </p15:guide>
        <p15:guide id="4" orient="horz" pos="2160">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_Appendix-One Placeholder">
    <p:spTree>
      <p:nvGrpSpPr>
        <p:cNvPr id="1" name=""/>
        <p:cNvGrpSpPr/>
        <p:nvPr/>
      </p:nvGrpSpPr>
      <p:grpSpPr>
        <a:xfrm>
          <a:off x="0" y="0"/>
          <a:ext cx="0" cy="0"/>
          <a:chOff x="0" y="0"/>
          <a:chExt cx="0" cy="0"/>
        </a:xfrm>
      </p:grpSpPr>
      <p:sp>
        <p:nvSpPr>
          <p:cNvPr id="2" name="Slide Title">
            <a:extLst>
              <a:ext uri="{FF2B5EF4-FFF2-40B4-BE49-F238E27FC236}">
                <a16:creationId xmlns:a16="http://schemas.microsoft.com/office/drawing/2014/main" id="{A4407840-F6A4-4638-BB2F-9FBAA1A81461}"/>
              </a:ext>
            </a:extLst>
          </p:cNvPr>
          <p:cNvSpPr>
            <a:spLocks noGrp="1"/>
          </p:cNvSpPr>
          <p:nvPr>
            <p:ph type="title" hasCustomPrompt="1"/>
          </p:nvPr>
        </p:nvSpPr>
        <p:spPr>
          <a:xfrm>
            <a:off x="342900" y="304800"/>
            <a:ext cx="8458200" cy="678611"/>
          </a:xfrm>
          <a:prstGeom prst="rect">
            <a:avLst/>
          </a:prstGeom>
        </p:spPr>
        <p:txBody>
          <a:bodyPr anchor="ctr"/>
          <a:lstStyle>
            <a:lvl1pPr>
              <a:defRPr sz="2400"/>
            </a:lvl1pPr>
          </a:lstStyle>
          <a:p>
            <a:r>
              <a:rPr lang="en-US" dirty="0"/>
              <a:t>Slide Title</a:t>
            </a:r>
            <a:br>
              <a:rPr lang="en-US" dirty="0"/>
            </a:br>
            <a:endParaRPr lang="en-US" dirty="0"/>
          </a:p>
        </p:txBody>
      </p:sp>
      <p:sp>
        <p:nvSpPr>
          <p:cNvPr id="6" name="Return to main slide Link 1">
            <a:extLst>
              <a:ext uri="{FF2B5EF4-FFF2-40B4-BE49-F238E27FC236}">
                <a16:creationId xmlns:a16="http://schemas.microsoft.com/office/drawing/2014/main" id="{F538FEEA-434F-404A-8A40-5F717D6CB596}"/>
              </a:ext>
            </a:extLst>
          </p:cNvPr>
          <p:cNvSpPr>
            <a:spLocks noGrp="1"/>
          </p:cNvSpPr>
          <p:nvPr>
            <p:ph type="body" sz="quarter" idx="14" hasCustomPrompt="1"/>
          </p:nvPr>
        </p:nvSpPr>
        <p:spPr>
          <a:xfrm>
            <a:off x="3081587" y="1068234"/>
            <a:ext cx="2980826" cy="225425"/>
          </a:xfrm>
        </p:spPr>
        <p:txBody>
          <a:bodyPr anchor="ctr">
            <a:noAutofit/>
          </a:bodyPr>
          <a:lstStyle>
            <a:lvl1pPr algn="ctr">
              <a:defRPr sz="1200"/>
            </a:lvl1pPr>
          </a:lstStyle>
          <a:p>
            <a:pPr lvl="0"/>
            <a:r>
              <a:rPr lang="en-US" dirty="0"/>
              <a:t>Return to parent-slide containing images.</a:t>
            </a:r>
          </a:p>
        </p:txBody>
      </p:sp>
      <p:sp>
        <p:nvSpPr>
          <p:cNvPr id="5" name="Content Placeholder 1">
            <a:extLst>
              <a:ext uri="{FF2B5EF4-FFF2-40B4-BE49-F238E27FC236}">
                <a16:creationId xmlns:a16="http://schemas.microsoft.com/office/drawing/2014/main" id="{D13536C2-DC17-4031-9948-17E37EF99112}"/>
              </a:ext>
            </a:extLst>
          </p:cNvPr>
          <p:cNvSpPr>
            <a:spLocks noGrp="1"/>
          </p:cNvSpPr>
          <p:nvPr>
            <p:ph sz="quarter" idx="11" hasCustomPrompt="1"/>
          </p:nvPr>
        </p:nvSpPr>
        <p:spPr>
          <a:xfrm>
            <a:off x="342900" y="1371601"/>
            <a:ext cx="8458200" cy="4876800"/>
          </a:xfrm>
          <a:prstGeom prst="rect">
            <a:avLst/>
          </a:prstGeom>
        </p:spPr>
        <p:txBody>
          <a:bodyPr/>
          <a:lstStyle>
            <a:lvl1pPr>
              <a:defRPr/>
            </a:lvl1pPr>
          </a:lstStyle>
          <a:p>
            <a:pPr lvl="0"/>
            <a:r>
              <a:rPr lang="en-US" dirty="0"/>
              <a:t>Slide Content</a:t>
            </a:r>
          </a:p>
          <a:p>
            <a:pPr lvl="1"/>
            <a:r>
              <a:rPr lang="en-US" dirty="0"/>
              <a:t>Second level</a:t>
            </a:r>
          </a:p>
          <a:p>
            <a:pPr lvl="2"/>
            <a:r>
              <a:rPr lang="en-US" dirty="0"/>
              <a:t>Third level</a:t>
            </a:r>
          </a:p>
        </p:txBody>
      </p:sp>
      <p:sp>
        <p:nvSpPr>
          <p:cNvPr id="10" name="Return to main slide Link 2">
            <a:extLst>
              <a:ext uri="{FF2B5EF4-FFF2-40B4-BE49-F238E27FC236}">
                <a16:creationId xmlns:a16="http://schemas.microsoft.com/office/drawing/2014/main" id="{D8AF3780-479B-4486-8AEE-B0E29BE2F870}"/>
              </a:ext>
            </a:extLst>
          </p:cNvPr>
          <p:cNvSpPr>
            <a:spLocks noGrp="1"/>
          </p:cNvSpPr>
          <p:nvPr>
            <p:ph type="body" sz="quarter" idx="15" hasCustomPrompt="1"/>
          </p:nvPr>
        </p:nvSpPr>
        <p:spPr>
          <a:xfrm>
            <a:off x="3092111" y="6350211"/>
            <a:ext cx="2959779" cy="228600"/>
          </a:xfrm>
        </p:spPr>
        <p:txBody>
          <a:bodyPr vert="horz" lIns="91440" tIns="45720" rIns="91440" bIns="45720" rtlCol="0" anchor="ctr">
            <a:noAutofit/>
          </a:bodyPr>
          <a:lstStyle>
            <a:lvl1pPr>
              <a:defRPr lang="en-US" sz="1200" dirty="0"/>
            </a:lvl1pPr>
          </a:lstStyle>
          <a:p>
            <a:pPr lvl="0" algn="ctr"/>
            <a:r>
              <a:rPr lang="en-US" dirty="0"/>
              <a:t>Return to parent-slide containing images.</a:t>
            </a:r>
          </a:p>
        </p:txBody>
      </p:sp>
      <p:sp>
        <p:nvSpPr>
          <p:cNvPr id="3" name="Slide Number Placeholder">
            <a:extLst>
              <a:ext uri="{FF2B5EF4-FFF2-40B4-BE49-F238E27FC236}">
                <a16:creationId xmlns:a16="http://schemas.microsoft.com/office/drawing/2014/main" id="{745DF60F-BF33-428F-883B-9C19F83780BF}"/>
              </a:ext>
            </a:extLst>
          </p:cNvPr>
          <p:cNvSpPr>
            <a:spLocks noGrp="1"/>
          </p:cNvSpPr>
          <p:nvPr>
            <p:ph type="sldNum" sz="quarter" idx="10"/>
          </p:nvPr>
        </p:nvSpPr>
        <p:spPr/>
        <p:txBody>
          <a:bodyPr/>
          <a:lstStyle/>
          <a:p>
            <a:fld id="{68151E55-6873-49E2-B8D5-2F265E6F1973}" type="slidenum">
              <a:rPr lang="en-US" smtClean="0"/>
              <a:t>‹#›</a:t>
            </a:fld>
            <a:endParaRPr lang="en-US" dirty="0"/>
          </a:p>
        </p:txBody>
      </p:sp>
      <p:sp>
        <p:nvSpPr>
          <p:cNvPr id="7" name="Table Placeholder 6">
            <a:extLst>
              <a:ext uri="{FF2B5EF4-FFF2-40B4-BE49-F238E27FC236}">
                <a16:creationId xmlns:a16="http://schemas.microsoft.com/office/drawing/2014/main" id="{62E0D697-46A6-4AE1-B0D9-D70292D99C4B}"/>
              </a:ext>
            </a:extLst>
          </p:cNvPr>
          <p:cNvSpPr>
            <a:spLocks noGrp="1"/>
          </p:cNvSpPr>
          <p:nvPr>
            <p:ph type="tbl" sz="quarter" idx="16"/>
          </p:nvPr>
        </p:nvSpPr>
        <p:spPr>
          <a:xfrm>
            <a:off x="588963" y="2755900"/>
            <a:ext cx="7856537" cy="3033713"/>
          </a:xfrm>
        </p:spPr>
        <p:txBody>
          <a:bodyPr/>
          <a:lstStyle/>
          <a:p>
            <a:endParaRPr lang="en-IN" dirty="0"/>
          </a:p>
        </p:txBody>
      </p:sp>
      <p:sp>
        <p:nvSpPr>
          <p:cNvPr id="8" name="Content Placeholder 8">
            <a:extLst>
              <a:ext uri="{FF2B5EF4-FFF2-40B4-BE49-F238E27FC236}">
                <a16:creationId xmlns:a16="http://schemas.microsoft.com/office/drawing/2014/main" id="{EE4654B0-F62B-4D1F-92A5-FEB1A25D890D}"/>
              </a:ext>
            </a:extLst>
          </p:cNvPr>
          <p:cNvSpPr>
            <a:spLocks noGrp="1"/>
          </p:cNvSpPr>
          <p:nvPr>
            <p:ph sz="quarter" idx="17"/>
          </p:nvPr>
        </p:nvSpPr>
        <p:spPr>
          <a:xfrm>
            <a:off x="595313" y="4286250"/>
            <a:ext cx="8031162" cy="1673225"/>
          </a:xfrm>
        </p:spPr>
        <p:txBody>
          <a:bodyPr/>
          <a:lstStyle/>
          <a:p>
            <a:pPr lvl="0"/>
            <a:r>
              <a:rPr lang="en-US" dirty="0"/>
              <a:t>Click to 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1372685502"/>
      </p:ext>
    </p:extLst>
  </p:cSld>
  <p:clrMapOvr>
    <a:masterClrMapping/>
  </p:clrMapOvr>
  <p:extLst>
    <p:ext uri="{DCECCB84-F9BA-43D5-87BE-67443E8EF086}">
      <p15:sldGuideLst xmlns:p15="http://schemas.microsoft.com/office/powerpoint/2012/main">
        <p15:guide id="1" pos="2880">
          <p15:clr>
            <a:srgbClr val="FBAE40"/>
          </p15:clr>
        </p15:guide>
        <p15:guide id="2" orient="horz" pos="360">
          <p15:clr>
            <a:srgbClr val="FBAE40"/>
          </p15:clr>
        </p15:guide>
        <p15:guide id="3" pos="264">
          <p15:clr>
            <a:srgbClr val="FBAE40"/>
          </p15:clr>
        </p15:guide>
        <p15:guide id="4" orient="horz" pos="2160">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Appendix-Two Comparison Placeholders With Identifiers">
    <p:spTree>
      <p:nvGrpSpPr>
        <p:cNvPr id="1" name=""/>
        <p:cNvGrpSpPr/>
        <p:nvPr/>
      </p:nvGrpSpPr>
      <p:grpSpPr>
        <a:xfrm>
          <a:off x="0" y="0"/>
          <a:ext cx="0" cy="0"/>
          <a:chOff x="0" y="0"/>
          <a:chExt cx="0" cy="0"/>
        </a:xfrm>
      </p:grpSpPr>
      <p:sp>
        <p:nvSpPr>
          <p:cNvPr id="2" name="Slide Title">
            <a:extLst>
              <a:ext uri="{FF2B5EF4-FFF2-40B4-BE49-F238E27FC236}">
                <a16:creationId xmlns:a16="http://schemas.microsoft.com/office/drawing/2014/main" id="{A4407840-F6A4-4638-BB2F-9FBAA1A81461}"/>
              </a:ext>
            </a:extLst>
          </p:cNvPr>
          <p:cNvSpPr>
            <a:spLocks noGrp="1"/>
          </p:cNvSpPr>
          <p:nvPr>
            <p:ph type="title" hasCustomPrompt="1"/>
          </p:nvPr>
        </p:nvSpPr>
        <p:spPr>
          <a:xfrm>
            <a:off x="342900" y="304800"/>
            <a:ext cx="8458200" cy="678611"/>
          </a:xfrm>
          <a:prstGeom prst="rect">
            <a:avLst/>
          </a:prstGeom>
        </p:spPr>
        <p:txBody>
          <a:bodyPr anchor="ctr"/>
          <a:lstStyle>
            <a:lvl1pPr>
              <a:defRPr sz="2400"/>
            </a:lvl1pPr>
          </a:lstStyle>
          <a:p>
            <a:r>
              <a:rPr lang="en-US" dirty="0"/>
              <a:t>Slide Title</a:t>
            </a:r>
            <a:br>
              <a:rPr lang="en-US" dirty="0"/>
            </a:br>
            <a:endParaRPr lang="en-US" dirty="0"/>
          </a:p>
        </p:txBody>
      </p:sp>
      <p:sp>
        <p:nvSpPr>
          <p:cNvPr id="9" name="Return to main slide Link 1">
            <a:extLst>
              <a:ext uri="{FF2B5EF4-FFF2-40B4-BE49-F238E27FC236}">
                <a16:creationId xmlns:a16="http://schemas.microsoft.com/office/drawing/2014/main" id="{29651301-3A88-4CBC-9B7F-A569599DC51F}"/>
              </a:ext>
            </a:extLst>
          </p:cNvPr>
          <p:cNvSpPr>
            <a:spLocks noGrp="1"/>
          </p:cNvSpPr>
          <p:nvPr>
            <p:ph type="body" sz="quarter" idx="13" hasCustomPrompt="1"/>
          </p:nvPr>
        </p:nvSpPr>
        <p:spPr>
          <a:xfrm>
            <a:off x="3081528" y="1059828"/>
            <a:ext cx="2980944" cy="228600"/>
          </a:xfrm>
          <a:prstGeom prst="rect">
            <a:avLst/>
          </a:prstGeom>
        </p:spPr>
        <p:txBody>
          <a:bodyPr vert="horz" lIns="91440" tIns="45720" rIns="91440" bIns="45720" rtlCol="0" anchor="ctr">
            <a:noAutofit/>
          </a:bodyPr>
          <a:lstStyle>
            <a:lvl1pPr>
              <a:defRPr lang="en-US" sz="1200" dirty="0"/>
            </a:lvl1pPr>
          </a:lstStyle>
          <a:p>
            <a:pPr lvl="0" algn="ctr"/>
            <a:r>
              <a:rPr lang="en-US" dirty="0"/>
              <a:t>Return to parent-slide containing images.</a:t>
            </a:r>
          </a:p>
        </p:txBody>
      </p:sp>
      <p:sp>
        <p:nvSpPr>
          <p:cNvPr id="8" name="Image Identifier 1">
            <a:extLst>
              <a:ext uri="{FF2B5EF4-FFF2-40B4-BE49-F238E27FC236}">
                <a16:creationId xmlns:a16="http://schemas.microsoft.com/office/drawing/2014/main" id="{C828D23C-A7ED-420E-B199-2D8CCF24D6BE}"/>
              </a:ext>
            </a:extLst>
          </p:cNvPr>
          <p:cNvSpPr>
            <a:spLocks noGrp="1"/>
          </p:cNvSpPr>
          <p:nvPr>
            <p:ph type="body" sz="quarter" idx="15" hasCustomPrompt="1"/>
          </p:nvPr>
        </p:nvSpPr>
        <p:spPr>
          <a:xfrm>
            <a:off x="365125" y="1410562"/>
            <a:ext cx="4076700" cy="392112"/>
          </a:xfrm>
        </p:spPr>
        <p:txBody>
          <a:bodyPr/>
          <a:lstStyle>
            <a:lvl1pPr>
              <a:defRPr/>
            </a:lvl1pPr>
          </a:lstStyle>
          <a:p>
            <a:pPr lvl="0"/>
            <a:r>
              <a:rPr lang="en-US" dirty="0"/>
              <a:t>Image Identifier 1</a:t>
            </a:r>
          </a:p>
        </p:txBody>
      </p:sp>
      <p:sp>
        <p:nvSpPr>
          <p:cNvPr id="5" name="Content Placeholder 1">
            <a:extLst>
              <a:ext uri="{FF2B5EF4-FFF2-40B4-BE49-F238E27FC236}">
                <a16:creationId xmlns:a16="http://schemas.microsoft.com/office/drawing/2014/main" id="{D13536C2-DC17-4031-9948-17E37EF99112}"/>
              </a:ext>
            </a:extLst>
          </p:cNvPr>
          <p:cNvSpPr>
            <a:spLocks noGrp="1"/>
          </p:cNvSpPr>
          <p:nvPr>
            <p:ph sz="quarter" idx="11" hasCustomPrompt="1"/>
          </p:nvPr>
        </p:nvSpPr>
        <p:spPr>
          <a:xfrm>
            <a:off x="342900" y="1933303"/>
            <a:ext cx="4076700" cy="4315097"/>
          </a:xfrm>
          <a:prstGeom prst="rect">
            <a:avLst/>
          </a:prstGeom>
        </p:spPr>
        <p:txBody>
          <a:bodyPr/>
          <a:lstStyle>
            <a:lvl1pPr>
              <a:defRPr/>
            </a:lvl1pPr>
          </a:lstStyle>
          <a:p>
            <a:pPr lvl="0"/>
            <a:r>
              <a:rPr lang="en-US" dirty="0"/>
              <a:t>Slide Content</a:t>
            </a:r>
          </a:p>
          <a:p>
            <a:pPr lvl="1"/>
            <a:r>
              <a:rPr lang="en-US" dirty="0"/>
              <a:t>Second level</a:t>
            </a:r>
          </a:p>
          <a:p>
            <a:pPr lvl="2"/>
            <a:r>
              <a:rPr lang="en-US" dirty="0"/>
              <a:t>Third level</a:t>
            </a:r>
          </a:p>
        </p:txBody>
      </p:sp>
      <p:sp>
        <p:nvSpPr>
          <p:cNvPr id="11" name="Image Identifier 2">
            <a:extLst>
              <a:ext uri="{FF2B5EF4-FFF2-40B4-BE49-F238E27FC236}">
                <a16:creationId xmlns:a16="http://schemas.microsoft.com/office/drawing/2014/main" id="{7DBCEA22-E8D2-4B8A-B55C-3FFA6FAB317C}"/>
              </a:ext>
            </a:extLst>
          </p:cNvPr>
          <p:cNvSpPr>
            <a:spLocks noGrp="1"/>
          </p:cNvSpPr>
          <p:nvPr>
            <p:ph type="body" sz="quarter" idx="16" hasCustomPrompt="1"/>
          </p:nvPr>
        </p:nvSpPr>
        <p:spPr>
          <a:xfrm>
            <a:off x="4715145" y="1410562"/>
            <a:ext cx="4078224" cy="393192"/>
          </a:xfrm>
        </p:spPr>
        <p:txBody>
          <a:bodyPr/>
          <a:lstStyle>
            <a:lvl1pPr>
              <a:defRPr/>
            </a:lvl1pPr>
          </a:lstStyle>
          <a:p>
            <a:pPr lvl="0"/>
            <a:r>
              <a:rPr lang="en-US" dirty="0"/>
              <a:t>Image Identifier 2</a:t>
            </a:r>
          </a:p>
        </p:txBody>
      </p:sp>
      <p:sp>
        <p:nvSpPr>
          <p:cNvPr id="6" name="Content Placeholder 2">
            <a:extLst>
              <a:ext uri="{FF2B5EF4-FFF2-40B4-BE49-F238E27FC236}">
                <a16:creationId xmlns:a16="http://schemas.microsoft.com/office/drawing/2014/main" id="{0B2D170F-7AF9-40BB-A11B-08474DF5C3AA}"/>
              </a:ext>
            </a:extLst>
          </p:cNvPr>
          <p:cNvSpPr>
            <a:spLocks noGrp="1"/>
          </p:cNvSpPr>
          <p:nvPr>
            <p:ph sz="quarter" idx="14" hasCustomPrompt="1"/>
          </p:nvPr>
        </p:nvSpPr>
        <p:spPr>
          <a:xfrm>
            <a:off x="4724400" y="1933303"/>
            <a:ext cx="4076700" cy="4315097"/>
          </a:xfrm>
          <a:prstGeom prst="rect">
            <a:avLst/>
          </a:prstGeom>
        </p:spPr>
        <p:txBody>
          <a:bodyPr/>
          <a:lstStyle>
            <a:lvl1pPr>
              <a:defRPr/>
            </a:lvl1pPr>
          </a:lstStyle>
          <a:p>
            <a:pPr lvl="0"/>
            <a:r>
              <a:rPr lang="en-US" dirty="0"/>
              <a:t>Slide Content 2</a:t>
            </a:r>
          </a:p>
          <a:p>
            <a:pPr lvl="1"/>
            <a:r>
              <a:rPr lang="en-US" dirty="0"/>
              <a:t>Second level</a:t>
            </a:r>
          </a:p>
          <a:p>
            <a:pPr lvl="2"/>
            <a:r>
              <a:rPr lang="en-US" dirty="0"/>
              <a:t>Third level</a:t>
            </a:r>
          </a:p>
        </p:txBody>
      </p:sp>
      <p:sp>
        <p:nvSpPr>
          <p:cNvPr id="7" name="Return to main slide Link 2">
            <a:extLst>
              <a:ext uri="{FF2B5EF4-FFF2-40B4-BE49-F238E27FC236}">
                <a16:creationId xmlns:a16="http://schemas.microsoft.com/office/drawing/2014/main" id="{24E3FC7A-8095-4466-BF43-4B6D04A5D884}"/>
              </a:ext>
            </a:extLst>
          </p:cNvPr>
          <p:cNvSpPr>
            <a:spLocks noGrp="1"/>
          </p:cNvSpPr>
          <p:nvPr>
            <p:ph type="body" sz="quarter" idx="12" hasCustomPrompt="1"/>
          </p:nvPr>
        </p:nvSpPr>
        <p:spPr>
          <a:xfrm>
            <a:off x="3081528" y="6348550"/>
            <a:ext cx="2980944" cy="228600"/>
          </a:xfrm>
          <a:prstGeom prst="rect">
            <a:avLst/>
          </a:prstGeom>
        </p:spPr>
        <p:txBody>
          <a:bodyPr vert="horz" lIns="91440" tIns="45720" rIns="91440" bIns="45720" rtlCol="0" anchor="ctr">
            <a:noAutofit/>
          </a:bodyPr>
          <a:lstStyle>
            <a:lvl1pPr>
              <a:defRPr lang="en-US" sz="1200" dirty="0"/>
            </a:lvl1pPr>
          </a:lstStyle>
          <a:p>
            <a:pPr lvl="0" algn="ctr"/>
            <a:r>
              <a:rPr lang="en-US" dirty="0"/>
              <a:t>Return to parent-slide containing images.</a:t>
            </a:r>
          </a:p>
        </p:txBody>
      </p:sp>
      <p:sp>
        <p:nvSpPr>
          <p:cNvPr id="3" name="Slide Number Placeholder">
            <a:extLst>
              <a:ext uri="{FF2B5EF4-FFF2-40B4-BE49-F238E27FC236}">
                <a16:creationId xmlns:a16="http://schemas.microsoft.com/office/drawing/2014/main" id="{745DF60F-BF33-428F-883B-9C19F83780BF}"/>
              </a:ext>
            </a:extLst>
          </p:cNvPr>
          <p:cNvSpPr>
            <a:spLocks noGrp="1"/>
          </p:cNvSpPr>
          <p:nvPr>
            <p:ph type="sldNum" sz="quarter" idx="10"/>
          </p:nvPr>
        </p:nvSpPr>
        <p:spPr>
          <a:xfrm>
            <a:off x="8626412" y="6673531"/>
            <a:ext cx="355840" cy="161396"/>
          </a:xfrm>
          <a:prstGeom prst="rect">
            <a:avLst/>
          </a:prstGeom>
        </p:spPr>
        <p:txBody>
          <a:bodyPr/>
          <a:lstStyle/>
          <a:p>
            <a:fld id="{68151E55-6873-49E2-B8D5-2F265E6F1973}" type="slidenum">
              <a:rPr lang="en-US" smtClean="0"/>
              <a:t>‹#›</a:t>
            </a:fld>
            <a:endParaRPr lang="en-US" dirty="0"/>
          </a:p>
        </p:txBody>
      </p:sp>
    </p:spTree>
    <p:extLst>
      <p:ext uri="{BB962C8B-B14F-4D97-AF65-F5344CB8AC3E}">
        <p14:creationId xmlns:p14="http://schemas.microsoft.com/office/powerpoint/2010/main" val="2505933215"/>
      </p:ext>
    </p:extLst>
  </p:cSld>
  <p:clrMapOvr>
    <a:masterClrMapping/>
  </p:clrMapOvr>
  <p:extLst>
    <p:ext uri="{DCECCB84-F9BA-43D5-87BE-67443E8EF086}">
      <p15:sldGuideLst xmlns:p15="http://schemas.microsoft.com/office/powerpoint/2012/main">
        <p15:guide id="1" orient="horz" pos="2592">
          <p15:clr>
            <a:srgbClr val="FBAE40"/>
          </p15:clr>
        </p15:guide>
        <p15:guide id="2" orient="horz" pos="2736">
          <p15:clr>
            <a:srgbClr val="FBAE40"/>
          </p15:clr>
        </p15:guide>
        <p15:guide id="3" pos="2880">
          <p15:clr>
            <a:srgbClr val="FBAE40"/>
          </p15:clr>
        </p15:guide>
        <p15:guide id="4" pos="2976">
          <p15:clr>
            <a:srgbClr val="FBAE40"/>
          </p15:clr>
        </p15:guide>
        <p15:guide id="5" pos="2784">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4.xml"/><Relationship Id="rId13" Type="http://schemas.openxmlformats.org/officeDocument/2006/relationships/slideLayout" Target="../slideLayouts/slideLayout19.xml"/><Relationship Id="rId3" Type="http://schemas.openxmlformats.org/officeDocument/2006/relationships/slideLayout" Target="../slideLayouts/slideLayout9.xml"/><Relationship Id="rId7" Type="http://schemas.openxmlformats.org/officeDocument/2006/relationships/slideLayout" Target="../slideLayouts/slideLayout13.xml"/><Relationship Id="rId12" Type="http://schemas.openxmlformats.org/officeDocument/2006/relationships/slideLayout" Target="../slideLayouts/slideLayout18.xml"/><Relationship Id="rId2" Type="http://schemas.openxmlformats.org/officeDocument/2006/relationships/slideLayout" Target="../slideLayouts/slideLayout8.xml"/><Relationship Id="rId1" Type="http://schemas.openxmlformats.org/officeDocument/2006/relationships/slideLayout" Target="../slideLayouts/slideLayout7.xml"/><Relationship Id="rId6" Type="http://schemas.openxmlformats.org/officeDocument/2006/relationships/slideLayout" Target="../slideLayouts/slideLayout12.xml"/><Relationship Id="rId11" Type="http://schemas.openxmlformats.org/officeDocument/2006/relationships/slideLayout" Target="../slideLayouts/slideLayout17.xml"/><Relationship Id="rId5" Type="http://schemas.openxmlformats.org/officeDocument/2006/relationships/slideLayout" Target="../slideLayouts/slideLayout11.xml"/><Relationship Id="rId10" Type="http://schemas.openxmlformats.org/officeDocument/2006/relationships/slideLayout" Target="../slideLayouts/slideLayout16.xml"/><Relationship Id="rId4" Type="http://schemas.openxmlformats.org/officeDocument/2006/relationships/slideLayout" Target="../slideLayouts/slideLayout10.xml"/><Relationship Id="rId9" Type="http://schemas.openxmlformats.org/officeDocument/2006/relationships/slideLayout" Target="../slideLayouts/slideLayout15.xml"/><Relationship Id="rId1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20.xml"/></Relationships>
</file>

<file path=ppt/slideMasters/_rels/slideMaster4.xml.rels><?xml version="1.0" encoding="UTF-8" standalone="yes"?>
<Relationships xmlns="http://schemas.openxmlformats.org/package/2006/relationships"><Relationship Id="rId3" Type="http://schemas.openxmlformats.org/officeDocument/2006/relationships/theme" Target="../theme/theme4.xml"/><Relationship Id="rId2" Type="http://schemas.openxmlformats.org/officeDocument/2006/relationships/slideLayout" Target="../slideLayouts/slideLayout22.xml"/><Relationship Id="rId1" Type="http://schemas.openxmlformats.org/officeDocument/2006/relationships/slideLayout" Target="../slideLayouts/slideLayout21.xml"/></Relationships>
</file>

<file path=ppt/slideMasters/_rels/slideMaster5.xml.rels><?xml version="1.0" encoding="UTF-8" standalone="yes"?>
<Relationships xmlns="http://schemas.openxmlformats.org/package/2006/relationships"><Relationship Id="rId3" Type="http://schemas.openxmlformats.org/officeDocument/2006/relationships/slideLayout" Target="../slideLayouts/slideLayout25.xml"/><Relationship Id="rId2" Type="http://schemas.openxmlformats.org/officeDocument/2006/relationships/slideLayout" Target="../slideLayouts/slideLayout24.xml"/><Relationship Id="rId1" Type="http://schemas.openxmlformats.org/officeDocument/2006/relationships/slideLayout" Target="../slideLayouts/slideLayout23.xml"/><Relationship Id="rId4" Type="http://schemas.openxmlformats.org/officeDocument/2006/relationships/theme" Target="../theme/theme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MGH logo">
            <a:extLst>
              <a:ext uri="{FF2B5EF4-FFF2-40B4-BE49-F238E27FC236}">
                <a16:creationId xmlns:a16="http://schemas.microsoft.com/office/drawing/2014/main" id="{BF372B49-B6F5-4826-B4F8-2F8A4FFF8894}"/>
              </a:ext>
            </a:extLst>
          </p:cNvPr>
          <p:cNvPicPr>
            <a:picLocks noChangeAspect="1"/>
          </p:cNvPicPr>
          <p:nvPr userDrawn="1"/>
        </p:nvPicPr>
        <p:blipFill>
          <a:blip r:embed="rId8" cstate="hqprint">
            <a:extLst>
              <a:ext uri="{28A0092B-C50C-407E-A947-70E740481C1C}">
                <a14:useLocalDpi xmlns:a14="http://schemas.microsoft.com/office/drawing/2010/main" val="0"/>
              </a:ext>
            </a:extLst>
          </a:blip>
          <a:stretch>
            <a:fillRect/>
          </a:stretch>
        </p:blipFill>
        <p:spPr>
          <a:xfrm>
            <a:off x="294106" y="283845"/>
            <a:ext cx="999514" cy="999514"/>
          </a:xfrm>
          <a:prstGeom prst="rect">
            <a:avLst/>
          </a:prstGeom>
        </p:spPr>
      </p:pic>
      <p:sp>
        <p:nvSpPr>
          <p:cNvPr id="3" name="MGH Tagline">
            <a:extLst>
              <a:ext uri="{FF2B5EF4-FFF2-40B4-BE49-F238E27FC236}">
                <a16:creationId xmlns:a16="http://schemas.microsoft.com/office/drawing/2014/main" id="{70E12349-CEA7-4006-B6E3-3E283BDBD258}"/>
              </a:ext>
            </a:extLst>
          </p:cNvPr>
          <p:cNvSpPr txBox="1"/>
          <p:nvPr userDrawn="1"/>
        </p:nvSpPr>
        <p:spPr>
          <a:xfrm>
            <a:off x="5060273" y="337349"/>
            <a:ext cx="3873993" cy="338554"/>
          </a:xfrm>
          <a:prstGeom prst="rect">
            <a:avLst/>
          </a:prstGeom>
          <a:noFill/>
        </p:spPr>
        <p:txBody>
          <a:bodyPr wrap="square" lIns="45720" rIns="4572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spc="40" dirty="0">
                <a:effectLst/>
                <a:latin typeface="Arial" panose="020B0604020202020204" pitchFamily="34" charset="0"/>
                <a:ea typeface="Calibri" panose="020F0502020204030204" pitchFamily="34" charset="0"/>
              </a:rPr>
              <a:t>Because learning changes everything.</a:t>
            </a:r>
            <a:r>
              <a:rPr lang="en-US" sz="1050" spc="40" baseline="60000" dirty="0">
                <a:effectLst/>
                <a:latin typeface="Arial" panose="020B0604020202020204" pitchFamily="34" charset="0"/>
                <a:ea typeface="Calibri" panose="020F0502020204030204" pitchFamily="34" charset="0"/>
              </a:rPr>
              <a:t>®</a:t>
            </a:r>
            <a:endParaRPr lang="en-US" sz="1600" spc="40" baseline="60000" dirty="0">
              <a:latin typeface="Arial" panose="020B0604020202020204" pitchFamily="34" charset="0"/>
            </a:endParaRPr>
          </a:p>
        </p:txBody>
      </p:sp>
      <p:sp>
        <p:nvSpPr>
          <p:cNvPr id="8" name="MGH Yellow Line">
            <a:extLst>
              <a:ext uri="{FF2B5EF4-FFF2-40B4-BE49-F238E27FC236}">
                <a16:creationId xmlns:a16="http://schemas.microsoft.com/office/drawing/2014/main" id="{86E6E250-D1F9-6444-A77C-4DC8C64A97D7}"/>
              </a:ext>
              <a:ext uri="{C183D7F6-B498-43B3-948B-1728B52AA6E4}">
                <adec:decorative xmlns:adec="http://schemas.microsoft.com/office/drawing/2017/decorative" val="1"/>
              </a:ext>
            </a:extLst>
          </p:cNvPr>
          <p:cNvSpPr/>
          <p:nvPr userDrawn="1"/>
        </p:nvSpPr>
        <p:spPr>
          <a:xfrm>
            <a:off x="0" y="6432547"/>
            <a:ext cx="9144000" cy="5459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ndParaRPr>
          </a:p>
        </p:txBody>
      </p:sp>
    </p:spTree>
    <p:extLst>
      <p:ext uri="{BB962C8B-B14F-4D97-AF65-F5344CB8AC3E}">
        <p14:creationId xmlns:p14="http://schemas.microsoft.com/office/powerpoint/2010/main" val="895458715"/>
      </p:ext>
    </p:extLst>
  </p:cSld>
  <p:clrMap bg1="lt1" tx1="dk1" bg2="lt2" tx2="dk2" accent1="accent1" accent2="accent2" accent3="accent3" accent4="accent4" accent5="accent5" accent6="accent6" hlink="hlink" folHlink="folHlink"/>
  <p:sldLayoutIdLst>
    <p:sldLayoutId id="2147483680" r:id="rId1"/>
    <p:sldLayoutId id="2147483681" r:id="rId2"/>
    <p:sldLayoutId id="2147483682" r:id="rId3"/>
    <p:sldLayoutId id="2147483683" r:id="rId4"/>
    <p:sldLayoutId id="2147483707" r:id="rId5"/>
    <p:sldLayoutId id="2147483713" r:id="rId6"/>
  </p:sldLayoutIdLst>
  <p:hf sldNum="0" hdr="0" ftr="0" dt="0"/>
  <p:txStyles>
    <p:titleStyle>
      <a:lvl1pPr algn="l" defTabSz="914400" rtl="0" eaLnBrk="1" latinLnBrk="0" hangingPunct="1">
        <a:lnSpc>
          <a:spcPct val="90000"/>
        </a:lnSpc>
        <a:spcBef>
          <a:spcPct val="0"/>
        </a:spcBef>
        <a:buNone/>
        <a:defRPr sz="2400" b="1" kern="1200">
          <a:solidFill>
            <a:schemeClr val="tx2"/>
          </a:solidFill>
          <a:latin typeface="+mj-lt"/>
          <a:ea typeface="+mj-ea"/>
          <a:cs typeface="+mj-cs"/>
        </a:defRPr>
      </a:lvl1pPr>
    </p:titleStyle>
    <p:bodyStyle>
      <a:lvl1pPr marL="0" marR="0" indent="0" algn="l" defTabSz="914400" rtl="0" eaLnBrk="1" fontAlgn="auto" latinLnBrk="0" hangingPunct="1">
        <a:lnSpc>
          <a:spcPct val="100000"/>
        </a:lnSpc>
        <a:spcBef>
          <a:spcPts val="1200"/>
        </a:spcBef>
        <a:spcAft>
          <a:spcPts val="0"/>
        </a:spcAft>
        <a:buClrTx/>
        <a:buSzTx/>
        <a:buFont typeface="Arial" panose="020B0604020202020204" pitchFamily="34" charset="0"/>
        <a:buNone/>
        <a:tabLst/>
        <a:defRPr sz="1400" kern="1200" baseline="0">
          <a:solidFill>
            <a:schemeClr val="tx2"/>
          </a:solidFill>
          <a:latin typeface="+mn-lt"/>
          <a:ea typeface="+mn-ea"/>
          <a:cs typeface="+mn-cs"/>
        </a:defRPr>
      </a:lvl1pPr>
      <a:lvl2pPr marL="230188" indent="-228600" algn="l" defTabSz="914400" rtl="0" eaLnBrk="1" latinLnBrk="0" hangingPunct="1">
        <a:lnSpc>
          <a:spcPct val="100000"/>
        </a:lnSpc>
        <a:spcBef>
          <a:spcPts val="800"/>
        </a:spcBef>
        <a:buClrTx/>
        <a:buFont typeface="Arial" panose="020B0604020202020204" pitchFamily="34" charset="0"/>
        <a:buChar char="•"/>
        <a:defRPr sz="2000" kern="1200">
          <a:solidFill>
            <a:schemeClr val="tx2"/>
          </a:solidFill>
          <a:latin typeface="+mn-lt"/>
          <a:ea typeface="+mn-ea"/>
          <a:cs typeface="+mn-cs"/>
        </a:defRPr>
      </a:lvl2pPr>
      <a:lvl3pPr marL="460375" indent="-228600" algn="l" defTabSz="914400" rtl="0" eaLnBrk="1" latinLnBrk="0" hangingPunct="1">
        <a:lnSpc>
          <a:spcPct val="100000"/>
        </a:lnSpc>
        <a:spcBef>
          <a:spcPts val="800"/>
        </a:spcBef>
        <a:buFont typeface="Arial" panose="020B0604020202020204" pitchFamily="34" charset="0"/>
        <a:buChar char="•"/>
        <a:defRPr sz="1800" kern="1200">
          <a:solidFill>
            <a:schemeClr val="tx2"/>
          </a:solidFill>
          <a:latin typeface="+mn-lt"/>
          <a:ea typeface="+mn-ea"/>
          <a:cs typeface="+mn-cs"/>
        </a:defRPr>
      </a:lvl3pPr>
      <a:lvl4pPr marL="455613"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4pPr>
      <a:lvl5pPr marL="685800"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360">
          <p15:clr>
            <a:srgbClr val="F26B43"/>
          </p15:clr>
        </p15:guide>
        <p15:guide id="2" orient="horz" pos="192">
          <p15:clr>
            <a:srgbClr val="F26B43"/>
          </p15:clr>
        </p15:guide>
        <p15:guide id="5" pos="2880">
          <p15:clr>
            <a:srgbClr val="F26B43"/>
          </p15:clr>
        </p15:guide>
        <p15:guide id="6" pos="216">
          <p15:clr>
            <a:srgbClr val="F26B43"/>
          </p15:clr>
        </p15:guide>
        <p15:guide id="7" pos="5544">
          <p15:clr>
            <a:srgbClr val="F26B43"/>
          </p15:clr>
        </p15:guide>
        <p15:guide id="9" orient="horz" pos="4211">
          <p15:clr>
            <a:srgbClr val="F26B43"/>
          </p15:clr>
        </p15:guide>
        <p15:guide id="10" orient="horz" pos="960">
          <p15:clr>
            <a:srgbClr val="F26B43"/>
          </p15:clr>
        </p15:guide>
        <p15:guide id="11" orient="horz" pos="4104">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itle Placeholder">
            <a:extLst>
              <a:ext uri="{FF2B5EF4-FFF2-40B4-BE49-F238E27FC236}">
                <a16:creationId xmlns:a16="http://schemas.microsoft.com/office/drawing/2014/main" id="{881C4C4E-EEEF-442A-AE3B-63C7E062F18C}"/>
              </a:ext>
            </a:extLst>
          </p:cNvPr>
          <p:cNvSpPr>
            <a:spLocks noGrp="1"/>
          </p:cNvSpPr>
          <p:nvPr>
            <p:ph type="title"/>
          </p:nvPr>
        </p:nvSpPr>
        <p:spPr>
          <a:xfrm>
            <a:off x="342900" y="136257"/>
            <a:ext cx="8458200" cy="685800"/>
          </a:xfrm>
          <a:prstGeom prst="rect">
            <a:avLst/>
          </a:prstGeom>
        </p:spPr>
        <p:txBody>
          <a:bodyPr vert="horz" lIns="91440" tIns="45720" rIns="91440" bIns="45720" rtlCol="0" anchor="ctr">
            <a:normAutofit/>
          </a:bodyPr>
          <a:lstStyle/>
          <a:p>
            <a:r>
              <a:rPr lang="en-US" dirty="0"/>
              <a:t>Title goes here</a:t>
            </a:r>
          </a:p>
        </p:txBody>
      </p:sp>
      <p:sp>
        <p:nvSpPr>
          <p:cNvPr id="5" name="Text Placeholder">
            <a:extLst>
              <a:ext uri="{FF2B5EF4-FFF2-40B4-BE49-F238E27FC236}">
                <a16:creationId xmlns:a16="http://schemas.microsoft.com/office/drawing/2014/main" id="{4F2C87DD-ADFA-433D-B7C8-4E9E42BC9E0F}"/>
              </a:ext>
            </a:extLst>
          </p:cNvPr>
          <p:cNvSpPr>
            <a:spLocks noGrp="1"/>
          </p:cNvSpPr>
          <p:nvPr>
            <p:ph type="body" idx="1"/>
          </p:nvPr>
        </p:nvSpPr>
        <p:spPr>
          <a:xfrm>
            <a:off x="342900" y="1273877"/>
            <a:ext cx="8458200" cy="4944374"/>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p:txBody>
      </p:sp>
      <p:sp>
        <p:nvSpPr>
          <p:cNvPr id="8" name="MGH Yellow Line">
            <a:extLst>
              <a:ext uri="{FF2B5EF4-FFF2-40B4-BE49-F238E27FC236}">
                <a16:creationId xmlns:a16="http://schemas.microsoft.com/office/drawing/2014/main" id="{86E6E250-D1F9-6444-A77C-4DC8C64A97D7}"/>
              </a:ext>
              <a:ext uri="{C183D7F6-B498-43B3-948B-1728B52AA6E4}">
                <adec:decorative xmlns:adec="http://schemas.microsoft.com/office/drawing/2017/decorative" val="1"/>
              </a:ext>
            </a:extLst>
          </p:cNvPr>
          <p:cNvSpPr/>
          <p:nvPr userDrawn="1"/>
        </p:nvSpPr>
        <p:spPr>
          <a:xfrm>
            <a:off x="0" y="6622319"/>
            <a:ext cx="9144000" cy="5459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ndParaRPr>
          </a:p>
        </p:txBody>
      </p:sp>
      <p:sp>
        <p:nvSpPr>
          <p:cNvPr id="7" name="TextBox 6">
            <a:extLst>
              <a:ext uri="{FF2B5EF4-FFF2-40B4-BE49-F238E27FC236}">
                <a16:creationId xmlns:a16="http://schemas.microsoft.com/office/drawing/2014/main" id="{70ABC57F-DA24-40BC-8B53-E58EA35DD567}"/>
              </a:ext>
            </a:extLst>
          </p:cNvPr>
          <p:cNvSpPr txBox="1"/>
          <p:nvPr userDrawn="1"/>
        </p:nvSpPr>
        <p:spPr>
          <a:xfrm>
            <a:off x="8424691" y="6662929"/>
            <a:ext cx="762000" cy="215444"/>
          </a:xfrm>
          <a:prstGeom prst="rect">
            <a:avLst/>
          </a:prstGeom>
          <a:noFill/>
        </p:spPr>
        <p:txBody>
          <a:bodyPr wrap="square" rtlCol="0">
            <a:spAutoFit/>
          </a:bodyPr>
          <a:lstStyle/>
          <a:p>
            <a:pPr algn="ctr"/>
            <a:fld id="{07B3D246-DA52-46AB-897F-F4FF3A24538C}" type="slidenum">
              <a:rPr lang="en-US" sz="800" b="0" kern="1200" smtClean="0">
                <a:solidFill>
                  <a:schemeClr val="tx1">
                    <a:lumMod val="65000"/>
                    <a:lumOff val="35000"/>
                  </a:schemeClr>
                </a:solidFill>
                <a:latin typeface="Arial" panose="020B0604020202020204" pitchFamily="34" charset="0"/>
                <a:ea typeface="+mn-ea"/>
                <a:cs typeface="+mn-cs"/>
              </a:rPr>
              <a:t>‹#›</a:t>
            </a:fld>
            <a:endParaRPr lang="en-US" sz="800" b="0" kern="1200" dirty="0">
              <a:solidFill>
                <a:schemeClr val="tx1">
                  <a:lumMod val="65000"/>
                  <a:lumOff val="35000"/>
                </a:schemeClr>
              </a:solidFill>
              <a:latin typeface="Arial" panose="020B0604020202020204" pitchFamily="34" charset="0"/>
              <a:ea typeface="+mn-ea"/>
              <a:cs typeface="+mn-cs"/>
            </a:endParaRPr>
          </a:p>
        </p:txBody>
      </p:sp>
      <p:sp>
        <p:nvSpPr>
          <p:cNvPr id="9" name="Short Copyright">
            <a:extLst>
              <a:ext uri="{FF2B5EF4-FFF2-40B4-BE49-F238E27FC236}">
                <a16:creationId xmlns:a16="http://schemas.microsoft.com/office/drawing/2014/main" id="{2834B108-6CCF-498A-8993-CE62ABFD40F3}"/>
              </a:ext>
            </a:extLst>
          </p:cNvPr>
          <p:cNvSpPr txBox="1"/>
          <p:nvPr userDrawn="1"/>
        </p:nvSpPr>
        <p:spPr>
          <a:xfrm>
            <a:off x="215658" y="6664280"/>
            <a:ext cx="1233578" cy="215444"/>
          </a:xfrm>
          <a:prstGeom prst="rect">
            <a:avLst/>
          </a:prstGeom>
          <a:noFill/>
        </p:spPr>
        <p:txBody>
          <a:bodyPr wrap="square" lIns="45720" rIns="45720" rtlCol="0" anchor="ctr">
            <a:spAutoFit/>
          </a:bodyPr>
          <a:lstStyle/>
          <a:p>
            <a:r>
              <a:rPr lang="en-US" sz="800" b="0" dirty="0">
                <a:solidFill>
                  <a:schemeClr val="tx1"/>
                </a:solidFill>
                <a:latin typeface="Arial" panose="020B0604020202020204" pitchFamily="34" charset="0"/>
              </a:rPr>
              <a:t>© McGraw Hill</a:t>
            </a:r>
          </a:p>
        </p:txBody>
      </p:sp>
    </p:spTree>
    <p:extLst>
      <p:ext uri="{BB962C8B-B14F-4D97-AF65-F5344CB8AC3E}">
        <p14:creationId xmlns:p14="http://schemas.microsoft.com/office/powerpoint/2010/main" val="881564708"/>
      </p:ext>
    </p:extLst>
  </p:cSld>
  <p:clrMap bg1="lt1" tx1="dk1" bg2="lt2" tx2="dk2" accent1="accent1" accent2="accent2" accent3="accent3" accent4="accent4" accent5="accent5" accent6="accent6" hlink="hlink" folHlink="folHlink"/>
  <p:sldLayoutIdLst>
    <p:sldLayoutId id="2147483692" r:id="rId1"/>
    <p:sldLayoutId id="2147483712" r:id="rId2"/>
    <p:sldLayoutId id="2147483711" r:id="rId3"/>
    <p:sldLayoutId id="2147483706" r:id="rId4"/>
    <p:sldLayoutId id="2147483693" r:id="rId5"/>
    <p:sldLayoutId id="2147483704" r:id="rId6"/>
    <p:sldLayoutId id="2147483705" r:id="rId7"/>
    <p:sldLayoutId id="2147483710" r:id="rId8"/>
    <p:sldLayoutId id="2147483708" r:id="rId9"/>
    <p:sldLayoutId id="2147483699" r:id="rId10"/>
    <p:sldLayoutId id="2147483695" r:id="rId11"/>
    <p:sldLayoutId id="2147483696" r:id="rId12"/>
    <p:sldLayoutId id="2147483697" r:id="rId13"/>
  </p:sldLayoutIdLst>
  <p:hf sldNum="0" hdr="0" ftr="0" dt="0"/>
  <p:txStyles>
    <p:titleStyle>
      <a:lvl1pPr algn="l" defTabSz="914400" rtl="0" eaLnBrk="1" latinLnBrk="0" hangingPunct="1">
        <a:lnSpc>
          <a:spcPct val="90000"/>
        </a:lnSpc>
        <a:spcBef>
          <a:spcPct val="0"/>
        </a:spcBef>
        <a:buNone/>
        <a:defRPr sz="2400" b="1" kern="1200">
          <a:solidFill>
            <a:schemeClr val="tx2"/>
          </a:solidFill>
          <a:latin typeface="Arial" panose="020B0604020202020204" pitchFamily="34" charset="0"/>
          <a:ea typeface="+mj-ea"/>
          <a:cs typeface="+mj-cs"/>
        </a:defRPr>
      </a:lvl1pPr>
    </p:titleStyle>
    <p:bodyStyle>
      <a:lvl1pPr marL="0" marR="0" indent="0" algn="l" defTabSz="914400" rtl="0" eaLnBrk="1" fontAlgn="auto" latinLnBrk="0" hangingPunct="1">
        <a:lnSpc>
          <a:spcPct val="100000"/>
        </a:lnSpc>
        <a:spcBef>
          <a:spcPts val="0"/>
        </a:spcBef>
        <a:spcAft>
          <a:spcPts val="800"/>
        </a:spcAft>
        <a:buClrTx/>
        <a:buSzTx/>
        <a:buFont typeface="Arial" panose="020B0604020202020204" pitchFamily="34" charset="0"/>
        <a:buNone/>
        <a:tabLst/>
        <a:defRPr sz="2000" kern="1200">
          <a:solidFill>
            <a:schemeClr val="tx2"/>
          </a:solidFill>
          <a:latin typeface="Arial" panose="020B0604020202020204" pitchFamily="34" charset="0"/>
          <a:ea typeface="+mn-ea"/>
          <a:cs typeface="+mn-cs"/>
        </a:defRPr>
      </a:lvl1pPr>
      <a:lvl2pPr marL="344488" indent="-342900" algn="l" defTabSz="914400" rtl="0" eaLnBrk="1" latinLnBrk="0" hangingPunct="1">
        <a:lnSpc>
          <a:spcPct val="100000"/>
        </a:lnSpc>
        <a:spcBef>
          <a:spcPts val="800"/>
        </a:spcBef>
        <a:spcAft>
          <a:spcPts val="800"/>
        </a:spcAft>
        <a:buClrTx/>
        <a:buFont typeface="Arial" panose="020B0604020202020204" pitchFamily="34" charset="0"/>
        <a:buChar char="•"/>
        <a:defRPr sz="2000" kern="1200">
          <a:solidFill>
            <a:schemeClr val="tx2"/>
          </a:solidFill>
          <a:latin typeface="Arial" panose="020B0604020202020204" pitchFamily="34" charset="0"/>
          <a:ea typeface="+mn-ea"/>
          <a:cs typeface="+mn-cs"/>
        </a:defRPr>
      </a:lvl2pPr>
      <a:lvl3pPr marL="715963" indent="-352425" algn="l" defTabSz="914400" rtl="0" eaLnBrk="1" latinLnBrk="0" hangingPunct="1">
        <a:lnSpc>
          <a:spcPct val="100000"/>
        </a:lnSpc>
        <a:spcBef>
          <a:spcPts val="800"/>
        </a:spcBef>
        <a:spcAft>
          <a:spcPts val="800"/>
        </a:spcAft>
        <a:buFont typeface="Arial" panose="020B0604020202020204" pitchFamily="34" charset="0"/>
        <a:buChar char="•"/>
        <a:defRPr sz="1800" kern="1200">
          <a:solidFill>
            <a:schemeClr val="tx2"/>
          </a:solidFill>
          <a:latin typeface="Arial" panose="020B0604020202020204" pitchFamily="34" charset="0"/>
          <a:ea typeface="+mn-ea"/>
          <a:cs typeface="+mn-cs"/>
        </a:defRPr>
      </a:lvl3pPr>
      <a:lvl4pPr marL="741363" indent="-285750" algn="l" defTabSz="914400" rtl="0" eaLnBrk="1" latinLnBrk="0" hangingPunct="1">
        <a:lnSpc>
          <a:spcPct val="100000"/>
        </a:lnSpc>
        <a:spcBef>
          <a:spcPts val="800"/>
        </a:spcBef>
        <a:spcAft>
          <a:spcPts val="800"/>
        </a:spcAft>
        <a:buFont typeface="Arial" panose="020B0604020202020204" pitchFamily="34" charset="0"/>
        <a:buChar char="•"/>
        <a:defRPr sz="1200" kern="1200">
          <a:solidFill>
            <a:schemeClr val="tx1"/>
          </a:solidFill>
          <a:latin typeface="+mn-lt"/>
          <a:ea typeface="+mn-ea"/>
          <a:cs typeface="+mn-cs"/>
        </a:defRPr>
      </a:lvl4pPr>
      <a:lvl5pPr marL="971550" indent="-285750" algn="l" defTabSz="914400" rtl="0" eaLnBrk="1" latinLnBrk="0" hangingPunct="1">
        <a:lnSpc>
          <a:spcPct val="100000"/>
        </a:lnSpc>
        <a:spcBef>
          <a:spcPts val="800"/>
        </a:spcBef>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2" orient="horz" pos="192">
          <p15:clr>
            <a:srgbClr val="F26B43"/>
          </p15:clr>
        </p15:guide>
        <p15:guide id="6" pos="216">
          <p15:clr>
            <a:srgbClr val="F26B43"/>
          </p15:clr>
        </p15:guide>
        <p15:guide id="7" pos="5544">
          <p15:clr>
            <a:srgbClr val="F26B43"/>
          </p15:clr>
        </p15:guide>
        <p15:guide id="9" orient="horz" pos="4211">
          <p15:clr>
            <a:srgbClr val="F26B43"/>
          </p15:clr>
        </p15:guide>
        <p15:guide id="10" orient="horz" pos="624" userDrawn="1">
          <p15:clr>
            <a:srgbClr val="F26B43"/>
          </p15:clr>
        </p15:guide>
        <p15:guide id="11" orient="horz" pos="4104">
          <p15:clr>
            <a:srgbClr val="F26B43"/>
          </p15:clr>
        </p15:guide>
        <p15:guide id="12" orient="horz" pos="864" userDrawn="1">
          <p15:clr>
            <a:srgbClr val="F26B43"/>
          </p15:clr>
        </p15:guide>
        <p15:guide id="13" orient="horz" pos="360" userDrawn="1">
          <p15:clr>
            <a:srgbClr val="F26B43"/>
          </p15:clr>
        </p15:guide>
        <p15:guide id="14" orient="horz" pos="3936" userDrawn="1">
          <p15:clr>
            <a:srgbClr val="F26B43"/>
          </p15:clr>
        </p15:guide>
        <p15:guide id="15" pos="984" userDrawn="1">
          <p15:clr>
            <a:srgbClr val="F26B43"/>
          </p15:clr>
        </p15:guide>
        <p15:guide id="16" pos="5376" userDrawn="1">
          <p15:clr>
            <a:srgbClr val="F26B43"/>
          </p15:clr>
        </p15:guide>
        <p15:guide id="17" pos="264" userDrawn="1">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5" name="Footer Placeholder 4"/>
          <p:cNvSpPr>
            <a:spLocks noGrp="1"/>
          </p:cNvSpPr>
          <p:nvPr>
            <p:ph type="ftr" sz="quarter" idx="3"/>
          </p:nvPr>
        </p:nvSpPr>
        <p:spPr>
          <a:xfrm>
            <a:off x="0" y="6495691"/>
            <a:ext cx="9144000" cy="362309"/>
          </a:xfrm>
          <a:prstGeom prst="rect">
            <a:avLst/>
          </a:prstGeom>
        </p:spPr>
        <p:txBody>
          <a:bodyPr vert="horz" lIns="91440" tIns="45720" rIns="91440" bIns="45720" rtlCol="0" anchor="ctr"/>
          <a:lstStyle>
            <a:lvl1pPr algn="ctr">
              <a:defRPr sz="800">
                <a:solidFill>
                  <a:schemeClr val="tx1">
                    <a:lumMod val="50000"/>
                    <a:lumOff val="50000"/>
                  </a:schemeClr>
                </a:solidFill>
                <a:latin typeface="Arial" panose="020B0604020202020204" pitchFamily="34" charset="0"/>
              </a:defRPr>
            </a:lvl1pPr>
          </a:lstStyle>
          <a:p>
            <a:endParaRPr lang="en-US" dirty="0"/>
          </a:p>
        </p:txBody>
      </p:sp>
      <p:sp>
        <p:nvSpPr>
          <p:cNvPr id="6" name="MGH Yellow Line">
            <a:extLst>
              <a:ext uri="{FF2B5EF4-FFF2-40B4-BE49-F238E27FC236}">
                <a16:creationId xmlns:a16="http://schemas.microsoft.com/office/drawing/2014/main" id="{F20163A4-4644-4B17-9C8A-EF42A992331B}"/>
              </a:ext>
              <a:ext uri="{C183D7F6-B498-43B3-948B-1728B52AA6E4}">
                <adec:decorative xmlns:adec="http://schemas.microsoft.com/office/drawing/2017/decorative" val="1"/>
              </a:ext>
            </a:extLst>
          </p:cNvPr>
          <p:cNvSpPr/>
          <p:nvPr userDrawn="1"/>
        </p:nvSpPr>
        <p:spPr>
          <a:xfrm>
            <a:off x="0" y="6432547"/>
            <a:ext cx="9144000" cy="5459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ndParaRPr>
          </a:p>
        </p:txBody>
      </p:sp>
    </p:spTree>
    <p:extLst>
      <p:ext uri="{BB962C8B-B14F-4D97-AF65-F5344CB8AC3E}">
        <p14:creationId xmlns:p14="http://schemas.microsoft.com/office/powerpoint/2010/main" val="2437998185"/>
      </p:ext>
    </p:extLst>
  </p:cSld>
  <p:clrMap bg1="lt1" tx1="dk1" bg2="lt2" tx2="dk2" accent1="accent1" accent2="accent2" accent3="accent3" accent4="accent4" accent5="accent5" accent6="accent6" hlink="hlink" folHlink="folHlink"/>
  <p:sldLayoutIdLst>
    <p:sldLayoutId id="2147483685" r:id="rId1"/>
  </p:sldLayoutIdLst>
  <p:hf sldNum="0" hdr="0" ftr="0" dt="0"/>
  <p:txStyles>
    <p:titleStyle>
      <a:lvl1pPr algn="ctr" defTabSz="914400" rtl="0" eaLnBrk="1" latinLnBrk="0" hangingPunct="1">
        <a:lnSpc>
          <a:spcPct val="90000"/>
        </a:lnSpc>
        <a:spcBef>
          <a:spcPct val="0"/>
        </a:spcBef>
        <a:buNone/>
        <a:defRPr sz="1600" b="0" kern="1200">
          <a:solidFill>
            <a:schemeClr val="tx2"/>
          </a:solidFill>
          <a:latin typeface="+mj-lt"/>
          <a:ea typeface="+mj-ea"/>
          <a:cs typeface="+mj-cs"/>
        </a:defRPr>
      </a:lvl1pPr>
    </p:titleStyle>
    <p:bodyStyle>
      <a:lvl1pPr marL="0" marR="0" indent="0" algn="ctr" defTabSz="914400" rtl="0" eaLnBrk="1" fontAlgn="auto" latinLnBrk="0" hangingPunct="1">
        <a:lnSpc>
          <a:spcPct val="100000"/>
        </a:lnSpc>
        <a:spcBef>
          <a:spcPts val="0"/>
        </a:spcBef>
        <a:spcAft>
          <a:spcPts val="0"/>
        </a:spcAft>
        <a:buClrTx/>
        <a:buSzTx/>
        <a:buFontTx/>
        <a:buNone/>
        <a:tabLst/>
        <a:defRPr sz="2000" kern="1200">
          <a:solidFill>
            <a:schemeClr val="tx2"/>
          </a:solidFill>
          <a:latin typeface="+mn-lt"/>
          <a:ea typeface="+mn-ea"/>
          <a:cs typeface="+mn-cs"/>
        </a:defRPr>
      </a:lvl1pPr>
      <a:lvl2pPr marL="230188" indent="-228600" algn="l" defTabSz="914400" rtl="0" eaLnBrk="1" latinLnBrk="0" hangingPunct="1">
        <a:lnSpc>
          <a:spcPct val="100000"/>
        </a:lnSpc>
        <a:spcBef>
          <a:spcPts val="800"/>
        </a:spcBef>
        <a:buClrTx/>
        <a:buFont typeface="Arial" panose="020B0604020202020204" pitchFamily="34" charset="0"/>
        <a:buChar char="•"/>
        <a:defRPr sz="2000" kern="1200">
          <a:solidFill>
            <a:schemeClr val="tx2"/>
          </a:solidFill>
          <a:latin typeface="+mn-lt"/>
          <a:ea typeface="+mn-ea"/>
          <a:cs typeface="+mn-cs"/>
        </a:defRPr>
      </a:lvl2pPr>
      <a:lvl3pPr marL="460375" indent="-228600" algn="l" defTabSz="914400" rtl="0" eaLnBrk="1" latinLnBrk="0" hangingPunct="1">
        <a:lnSpc>
          <a:spcPct val="100000"/>
        </a:lnSpc>
        <a:spcBef>
          <a:spcPts val="800"/>
        </a:spcBef>
        <a:buFont typeface="Arial" panose="020B0604020202020204" pitchFamily="34" charset="0"/>
        <a:buChar char="•"/>
        <a:defRPr sz="1800" kern="1200">
          <a:solidFill>
            <a:schemeClr val="tx2"/>
          </a:solidFill>
          <a:latin typeface="+mn-lt"/>
          <a:ea typeface="+mn-ea"/>
          <a:cs typeface="+mn-cs"/>
        </a:defRPr>
      </a:lvl3pPr>
      <a:lvl4pPr marL="455613"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4pPr>
      <a:lvl5pPr marL="685800"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360">
          <p15:clr>
            <a:srgbClr val="F26B43"/>
          </p15:clr>
        </p15:guide>
        <p15:guide id="2" orient="horz" pos="192">
          <p15:clr>
            <a:srgbClr val="F26B43"/>
          </p15:clr>
        </p15:guide>
        <p15:guide id="5" pos="2112" userDrawn="1">
          <p15:clr>
            <a:srgbClr val="F26B43"/>
          </p15:clr>
        </p15:guide>
        <p15:guide id="6" pos="216">
          <p15:clr>
            <a:srgbClr val="F26B43"/>
          </p15:clr>
        </p15:guide>
        <p15:guide id="7" pos="5544">
          <p15:clr>
            <a:srgbClr val="F26B43"/>
          </p15:clr>
        </p15:guide>
        <p15:guide id="9" orient="horz" pos="4211">
          <p15:clr>
            <a:srgbClr val="F26B43"/>
          </p15:clr>
        </p15:guide>
        <p15:guide id="10" orient="horz" pos="624" userDrawn="1">
          <p15:clr>
            <a:srgbClr val="F26B43"/>
          </p15:clr>
        </p15:guide>
        <p15:guide id="11" orient="horz" pos="4104">
          <p15:clr>
            <a:srgbClr val="F26B43"/>
          </p15:clr>
        </p15:guide>
        <p15:guide id="12" orient="horz" pos="2160" userDrawn="1">
          <p15:clr>
            <a:srgbClr val="F26B43"/>
          </p15:clr>
        </p15:guide>
        <p15:guide id="13" pos="3648" userDrawn="1">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4" name="Text Placeholder">
            <a:extLst>
              <a:ext uri="{FF2B5EF4-FFF2-40B4-BE49-F238E27FC236}">
                <a16:creationId xmlns:a16="http://schemas.microsoft.com/office/drawing/2014/main" id="{BEB99B55-73FB-42B4-93ED-C5E818675C31}"/>
              </a:ext>
            </a:extLst>
          </p:cNvPr>
          <p:cNvSpPr>
            <a:spLocks noGrp="1"/>
          </p:cNvSpPr>
          <p:nvPr>
            <p:ph type="body" idx="1"/>
          </p:nvPr>
        </p:nvSpPr>
        <p:spPr>
          <a:xfrm>
            <a:off x="342901" y="1976546"/>
            <a:ext cx="6480593" cy="4351338"/>
          </a:xfrm>
          <a:prstGeom prst="rect">
            <a:avLst/>
          </a:prstGeom>
        </p:spPr>
        <p:txBody>
          <a:bodyPr vert="horz" lIns="91440" tIns="45720" rIns="91440" bIns="45720" rtlCol="0">
            <a:normAutofit/>
          </a:bodyPr>
          <a:lstStyle/>
          <a:p>
            <a:pPr lvl="0"/>
            <a:r>
              <a:rPr lang="en-US" dirty="0"/>
              <a:t>Slide Content</a:t>
            </a:r>
          </a:p>
          <a:p>
            <a:pPr lvl="2"/>
            <a:r>
              <a:rPr lang="en-US" dirty="0"/>
              <a:t>Second level</a:t>
            </a:r>
          </a:p>
          <a:p>
            <a:pPr lvl="3"/>
            <a:r>
              <a:rPr lang="en-US" dirty="0"/>
              <a:t>Third level</a:t>
            </a:r>
          </a:p>
        </p:txBody>
      </p:sp>
      <p:sp>
        <p:nvSpPr>
          <p:cNvPr id="8" name="MGH Yellow Line">
            <a:extLst>
              <a:ext uri="{FF2B5EF4-FFF2-40B4-BE49-F238E27FC236}">
                <a16:creationId xmlns:a16="http://schemas.microsoft.com/office/drawing/2014/main" id="{86E6E250-D1F9-6444-A77C-4DC8C64A97D7}"/>
              </a:ext>
              <a:ext uri="{C183D7F6-B498-43B3-948B-1728B52AA6E4}">
                <adec:decorative xmlns:adec="http://schemas.microsoft.com/office/drawing/2017/decorative" val="1"/>
              </a:ext>
            </a:extLst>
          </p:cNvPr>
          <p:cNvSpPr/>
          <p:nvPr userDrawn="1"/>
        </p:nvSpPr>
        <p:spPr>
          <a:xfrm>
            <a:off x="0" y="6622319"/>
            <a:ext cx="9144000" cy="5459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ndParaRPr>
          </a:p>
        </p:txBody>
      </p:sp>
      <p:sp>
        <p:nvSpPr>
          <p:cNvPr id="12" name="Slide Number Placeholder">
            <a:extLst>
              <a:ext uri="{FF2B5EF4-FFF2-40B4-BE49-F238E27FC236}">
                <a16:creationId xmlns:a16="http://schemas.microsoft.com/office/drawing/2014/main" id="{C2E4AF62-4201-4F5D-966F-4A59CD13C9F3}"/>
              </a:ext>
            </a:extLst>
          </p:cNvPr>
          <p:cNvSpPr>
            <a:spLocks noGrp="1"/>
          </p:cNvSpPr>
          <p:nvPr>
            <p:ph type="sldNum" sz="quarter" idx="4"/>
          </p:nvPr>
        </p:nvSpPr>
        <p:spPr>
          <a:xfrm>
            <a:off x="8637202" y="6682314"/>
            <a:ext cx="342900" cy="143831"/>
          </a:xfrm>
          <a:prstGeom prst="rect">
            <a:avLst/>
          </a:prstGeom>
        </p:spPr>
        <p:txBody>
          <a:bodyPr vert="horz" lIns="45720" tIns="45720" rIns="45720" bIns="45720" rtlCol="0" anchor="ctr"/>
          <a:lstStyle>
            <a:lvl1pPr algn="r">
              <a:defRPr lang="en-US" sz="800" smtClean="0">
                <a:solidFill>
                  <a:schemeClr val="tx1">
                    <a:lumMod val="65000"/>
                    <a:lumOff val="35000"/>
                  </a:schemeClr>
                </a:solidFill>
                <a:latin typeface="Arial" panose="020B0604020202020204" pitchFamily="34" charset="0"/>
              </a:defRPr>
            </a:lvl1pPr>
          </a:lstStyle>
          <a:p>
            <a:fld id="{68151E55-6873-49E2-B8D5-2F265E6F1973}" type="slidenum">
              <a:rPr lang="en-US" smtClean="0"/>
              <a:pPr/>
              <a:t>‹#›</a:t>
            </a:fld>
            <a:endParaRPr lang="en-US" dirty="0"/>
          </a:p>
        </p:txBody>
      </p:sp>
      <p:grpSp>
        <p:nvGrpSpPr>
          <p:cNvPr id="6" name="MGH Shape">
            <a:extLst>
              <a:ext uri="{FF2B5EF4-FFF2-40B4-BE49-F238E27FC236}">
                <a16:creationId xmlns:a16="http://schemas.microsoft.com/office/drawing/2014/main" id="{B719ECBD-8119-4217-9D58-2638FA4365C1}"/>
              </a:ext>
              <a:ext uri="{C183D7F6-B498-43B3-948B-1728B52AA6E4}">
                <adec:decorative xmlns:adec="http://schemas.microsoft.com/office/drawing/2017/decorative" val="1"/>
              </a:ext>
            </a:extLst>
          </p:cNvPr>
          <p:cNvGrpSpPr/>
          <p:nvPr userDrawn="1"/>
        </p:nvGrpSpPr>
        <p:grpSpPr>
          <a:xfrm>
            <a:off x="6622742" y="0"/>
            <a:ext cx="2521258" cy="6623843"/>
            <a:chOff x="3491346" y="0"/>
            <a:chExt cx="2508933" cy="6367263"/>
          </a:xfrm>
        </p:grpSpPr>
        <p:sp>
          <p:nvSpPr>
            <p:cNvPr id="9" name="Freeform 11">
              <a:extLst>
                <a:ext uri="{FF2B5EF4-FFF2-40B4-BE49-F238E27FC236}">
                  <a16:creationId xmlns:a16="http://schemas.microsoft.com/office/drawing/2014/main" id="{FCAD01AC-30CD-4728-B0FD-543493B2CE55}"/>
                </a:ext>
              </a:extLst>
            </p:cNvPr>
            <p:cNvSpPr/>
            <p:nvPr/>
          </p:nvSpPr>
          <p:spPr>
            <a:xfrm rot="10800000">
              <a:off x="5468761" y="1352709"/>
              <a:ext cx="531517" cy="1821241"/>
            </a:xfrm>
            <a:custGeom>
              <a:avLst/>
              <a:gdLst>
                <a:gd name="connsiteX0" fmla="*/ 0 w 531517"/>
                <a:gd name="connsiteY0" fmla="*/ 1821241 h 1821241"/>
                <a:gd name="connsiteX1" fmla="*/ 0 w 531517"/>
                <a:gd name="connsiteY1" fmla="*/ 0 h 1821241"/>
                <a:gd name="connsiteX2" fmla="*/ 531517 w 531517"/>
                <a:gd name="connsiteY2" fmla="*/ 672400 h 1821241"/>
                <a:gd name="connsiteX3" fmla="*/ 0 w 531517"/>
                <a:gd name="connsiteY3" fmla="*/ 1821241 h 1821241"/>
              </a:gdLst>
              <a:ahLst/>
              <a:cxnLst>
                <a:cxn ang="0">
                  <a:pos x="connsiteX0" y="connsiteY0"/>
                </a:cxn>
                <a:cxn ang="0">
                  <a:pos x="connsiteX1" y="connsiteY1"/>
                </a:cxn>
                <a:cxn ang="0">
                  <a:pos x="connsiteX2" y="connsiteY2"/>
                </a:cxn>
                <a:cxn ang="0">
                  <a:pos x="connsiteX3" y="connsiteY3"/>
                </a:cxn>
              </a:cxnLst>
              <a:rect l="l" t="t" r="r" b="b"/>
              <a:pathLst>
                <a:path w="531517" h="1821241">
                  <a:moveTo>
                    <a:pt x="0" y="1821241"/>
                  </a:moveTo>
                  <a:lnTo>
                    <a:pt x="0" y="0"/>
                  </a:lnTo>
                  <a:lnTo>
                    <a:pt x="531517" y="672400"/>
                  </a:lnTo>
                  <a:lnTo>
                    <a:pt x="0" y="1821241"/>
                  </a:lnTo>
                  <a:close/>
                </a:path>
              </a:pathLst>
            </a:custGeom>
            <a:solidFill>
              <a:srgbClr val="9F22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2"/>
                </a:solidFill>
                <a:latin typeface="Arial" panose="020B0604020202020204" pitchFamily="34" charset="0"/>
              </a:endParaRPr>
            </a:p>
          </p:txBody>
        </p:sp>
        <p:sp>
          <p:nvSpPr>
            <p:cNvPr id="10" name="Freeform 12">
              <a:extLst>
                <a:ext uri="{FF2B5EF4-FFF2-40B4-BE49-F238E27FC236}">
                  <a16:creationId xmlns:a16="http://schemas.microsoft.com/office/drawing/2014/main" id="{9A51DD71-B849-456F-A479-25728C0B26F4}"/>
                </a:ext>
              </a:extLst>
            </p:cNvPr>
            <p:cNvSpPr/>
            <p:nvPr/>
          </p:nvSpPr>
          <p:spPr>
            <a:xfrm rot="10800000">
              <a:off x="3491346" y="0"/>
              <a:ext cx="2508932" cy="2501550"/>
            </a:xfrm>
            <a:custGeom>
              <a:avLst/>
              <a:gdLst>
                <a:gd name="connsiteX0" fmla="*/ 2508932 w 2508932"/>
                <a:gd name="connsiteY0" fmla="*/ 2501550 h 2501550"/>
                <a:gd name="connsiteX1" fmla="*/ 0 w 2508932"/>
                <a:gd name="connsiteY1" fmla="*/ 2501550 h 2501550"/>
                <a:gd name="connsiteX2" fmla="*/ 0 w 2508932"/>
                <a:gd name="connsiteY2" fmla="*/ 1148841 h 2501550"/>
                <a:gd name="connsiteX3" fmla="*/ 531517 w 2508932"/>
                <a:gd name="connsiteY3" fmla="*/ 0 h 2501550"/>
                <a:gd name="connsiteX4" fmla="*/ 2508932 w 2508932"/>
                <a:gd name="connsiteY4" fmla="*/ 2501550 h 2501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08932" h="2501550">
                  <a:moveTo>
                    <a:pt x="2508932" y="2501550"/>
                  </a:moveTo>
                  <a:lnTo>
                    <a:pt x="0" y="2501550"/>
                  </a:lnTo>
                  <a:lnTo>
                    <a:pt x="0" y="1148841"/>
                  </a:lnTo>
                  <a:lnTo>
                    <a:pt x="531517" y="0"/>
                  </a:lnTo>
                  <a:lnTo>
                    <a:pt x="2508932" y="2501550"/>
                  </a:lnTo>
                  <a:close/>
                </a:path>
              </a:pathLst>
            </a:custGeom>
            <a:solidFill>
              <a:srgbClr val="E2DF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2"/>
                </a:solidFill>
                <a:latin typeface="Arial" panose="020B0604020202020204" pitchFamily="34" charset="0"/>
              </a:endParaRPr>
            </a:p>
          </p:txBody>
        </p:sp>
        <p:sp>
          <p:nvSpPr>
            <p:cNvPr id="11" name="Freeform 13">
              <a:extLst>
                <a:ext uri="{FF2B5EF4-FFF2-40B4-BE49-F238E27FC236}">
                  <a16:creationId xmlns:a16="http://schemas.microsoft.com/office/drawing/2014/main" id="{CE349BEA-4244-4589-91D3-1DECC6AB1E90}"/>
                </a:ext>
              </a:extLst>
            </p:cNvPr>
            <p:cNvSpPr/>
            <p:nvPr/>
          </p:nvSpPr>
          <p:spPr>
            <a:xfrm rot="10800000">
              <a:off x="3680272" y="1352707"/>
              <a:ext cx="2320007" cy="5014556"/>
            </a:xfrm>
            <a:custGeom>
              <a:avLst/>
              <a:gdLst>
                <a:gd name="connsiteX0" fmla="*/ 0 w 2320007"/>
                <a:gd name="connsiteY0" fmla="*/ 5014556 h 5014556"/>
                <a:gd name="connsiteX1" fmla="*/ 0 w 2320007"/>
                <a:gd name="connsiteY1" fmla="*/ 0 h 5014556"/>
                <a:gd name="connsiteX2" fmla="*/ 2320007 w 2320007"/>
                <a:gd name="connsiteY2" fmla="*/ 0 h 5014556"/>
                <a:gd name="connsiteX3" fmla="*/ 531518 w 2320007"/>
                <a:gd name="connsiteY3" fmla="*/ 3865713 h 5014556"/>
                <a:gd name="connsiteX4" fmla="*/ 1 w 2320007"/>
                <a:gd name="connsiteY4" fmla="*/ 3193313 h 5014556"/>
                <a:gd name="connsiteX5" fmla="*/ 1 w 2320007"/>
                <a:gd name="connsiteY5" fmla="*/ 5014554 h 5014556"/>
                <a:gd name="connsiteX6" fmla="*/ 0 w 2320007"/>
                <a:gd name="connsiteY6" fmla="*/ 5014556 h 50145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20007" h="5014556">
                  <a:moveTo>
                    <a:pt x="0" y="5014556"/>
                  </a:moveTo>
                  <a:lnTo>
                    <a:pt x="0" y="0"/>
                  </a:lnTo>
                  <a:lnTo>
                    <a:pt x="2320007" y="0"/>
                  </a:lnTo>
                  <a:lnTo>
                    <a:pt x="531518" y="3865713"/>
                  </a:lnTo>
                  <a:lnTo>
                    <a:pt x="1" y="3193313"/>
                  </a:lnTo>
                  <a:lnTo>
                    <a:pt x="1" y="5014554"/>
                  </a:lnTo>
                  <a:lnTo>
                    <a:pt x="0" y="5014556"/>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2"/>
                </a:solidFill>
                <a:latin typeface="Arial" panose="020B0604020202020204" pitchFamily="34" charset="0"/>
              </a:endParaRPr>
            </a:p>
          </p:txBody>
        </p:sp>
      </p:grpSp>
      <p:sp>
        <p:nvSpPr>
          <p:cNvPr id="13" name="Title Placeholder">
            <a:extLst>
              <a:ext uri="{FF2B5EF4-FFF2-40B4-BE49-F238E27FC236}">
                <a16:creationId xmlns:a16="http://schemas.microsoft.com/office/drawing/2014/main" id="{34622483-C344-43F3-82BE-D7AE2DFFFAB0}"/>
              </a:ext>
            </a:extLst>
          </p:cNvPr>
          <p:cNvSpPr>
            <a:spLocks noGrp="1"/>
          </p:cNvSpPr>
          <p:nvPr>
            <p:ph type="title"/>
          </p:nvPr>
        </p:nvSpPr>
        <p:spPr>
          <a:xfrm>
            <a:off x="342900" y="136257"/>
            <a:ext cx="6073803" cy="685800"/>
          </a:xfrm>
          <a:prstGeom prst="rect">
            <a:avLst/>
          </a:prstGeom>
        </p:spPr>
        <p:txBody>
          <a:bodyPr vert="horz" lIns="91440" tIns="45720" rIns="91440" bIns="45720" rtlCol="0" anchor="ctr">
            <a:normAutofit/>
          </a:bodyPr>
          <a:lstStyle/>
          <a:p>
            <a:r>
              <a:rPr lang="en-US" dirty="0"/>
              <a:t>Title goes here</a:t>
            </a:r>
          </a:p>
        </p:txBody>
      </p:sp>
      <p:sp>
        <p:nvSpPr>
          <p:cNvPr id="14" name="Short Copyright">
            <a:extLst>
              <a:ext uri="{FF2B5EF4-FFF2-40B4-BE49-F238E27FC236}">
                <a16:creationId xmlns:a16="http://schemas.microsoft.com/office/drawing/2014/main" id="{3C5B17BC-6CFE-496C-B071-8978FCFE9AE8}"/>
              </a:ext>
            </a:extLst>
          </p:cNvPr>
          <p:cNvSpPr txBox="1"/>
          <p:nvPr userDrawn="1"/>
        </p:nvSpPr>
        <p:spPr>
          <a:xfrm>
            <a:off x="215658" y="6664280"/>
            <a:ext cx="1233578" cy="215444"/>
          </a:xfrm>
          <a:prstGeom prst="rect">
            <a:avLst/>
          </a:prstGeom>
          <a:noFill/>
        </p:spPr>
        <p:txBody>
          <a:bodyPr wrap="square" lIns="45720" rIns="45720" rtlCol="0" anchor="ctr">
            <a:spAutoFit/>
          </a:bodyPr>
          <a:lstStyle/>
          <a:p>
            <a:r>
              <a:rPr lang="en-US" sz="800" b="0" dirty="0">
                <a:solidFill>
                  <a:schemeClr val="tx1"/>
                </a:solidFill>
                <a:latin typeface="Arial" panose="020B0604020202020204" pitchFamily="34" charset="0"/>
              </a:rPr>
              <a:t>© McGraw Hill</a:t>
            </a:r>
          </a:p>
        </p:txBody>
      </p:sp>
    </p:spTree>
    <p:extLst>
      <p:ext uri="{BB962C8B-B14F-4D97-AF65-F5344CB8AC3E}">
        <p14:creationId xmlns:p14="http://schemas.microsoft.com/office/powerpoint/2010/main" val="3690558099"/>
      </p:ext>
    </p:extLst>
  </p:cSld>
  <p:clrMap bg1="lt1" tx1="dk1" bg2="lt2" tx2="dk2" accent1="accent1" accent2="accent2" accent3="accent3" accent4="accent4" accent5="accent5" accent6="accent6" hlink="hlink" folHlink="folHlink"/>
  <p:sldLayoutIdLst>
    <p:sldLayoutId id="2147483690" r:id="rId1"/>
    <p:sldLayoutId id="2147483698" r:id="rId2"/>
  </p:sldLayoutIdLst>
  <p:hf sldNum="0" hdr="0" ftr="0" dt="0"/>
  <p:txStyles>
    <p:titleStyle>
      <a:lvl1pPr algn="l" defTabSz="914400" rtl="0" eaLnBrk="1" latinLnBrk="0" hangingPunct="1">
        <a:lnSpc>
          <a:spcPct val="90000"/>
        </a:lnSpc>
        <a:spcBef>
          <a:spcPct val="0"/>
        </a:spcBef>
        <a:buNone/>
        <a:defRPr sz="2400" b="1" kern="1200">
          <a:solidFill>
            <a:schemeClr val="tx2"/>
          </a:solidFill>
          <a:latin typeface="Arial" panose="020B0604020202020204" pitchFamily="34" charset="0"/>
          <a:ea typeface="+mj-ea"/>
          <a:cs typeface="+mj-cs"/>
        </a:defRPr>
      </a:lvl1pPr>
    </p:titleStyle>
    <p:bodyStyle>
      <a:lvl1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sz="2000" kern="1200">
          <a:solidFill>
            <a:schemeClr val="tx2"/>
          </a:solidFill>
          <a:latin typeface="Arial" panose="020B0604020202020204" pitchFamily="34" charset="0"/>
          <a:ea typeface="+mn-ea"/>
          <a:cs typeface="+mn-cs"/>
        </a:defRPr>
      </a:lvl1pPr>
      <a:lvl2pPr marL="1588" indent="0" algn="l" defTabSz="914400" rtl="0" eaLnBrk="1" latinLnBrk="0" hangingPunct="1">
        <a:lnSpc>
          <a:spcPct val="100000"/>
        </a:lnSpc>
        <a:spcBef>
          <a:spcPts val="800"/>
        </a:spcBef>
        <a:buClrTx/>
        <a:buFont typeface="Arial" panose="020B0604020202020204" pitchFamily="34" charset="0"/>
        <a:buNone/>
        <a:defRPr sz="2000" kern="1200">
          <a:solidFill>
            <a:schemeClr val="tx2"/>
          </a:solidFill>
          <a:latin typeface="+mn-lt"/>
          <a:ea typeface="+mn-ea"/>
          <a:cs typeface="+mn-cs"/>
        </a:defRPr>
      </a:lvl2pPr>
      <a:lvl3pPr marL="517525" indent="-285750" algn="l" defTabSz="914400" rtl="0" eaLnBrk="1" latinLnBrk="0" hangingPunct="1">
        <a:lnSpc>
          <a:spcPct val="100000"/>
        </a:lnSpc>
        <a:spcBef>
          <a:spcPts val="800"/>
        </a:spcBef>
        <a:buFont typeface="Arial" panose="020B0604020202020204" pitchFamily="34" charset="0"/>
        <a:buChar char="•"/>
        <a:defRPr sz="2000" kern="1200">
          <a:solidFill>
            <a:schemeClr val="tx2"/>
          </a:solidFill>
          <a:latin typeface="Arial" panose="020B0604020202020204" pitchFamily="34" charset="0"/>
          <a:ea typeface="+mn-ea"/>
          <a:cs typeface="+mn-cs"/>
        </a:defRPr>
      </a:lvl3pPr>
      <a:lvl4pPr marL="741363" indent="-285750" algn="l" defTabSz="914400" rtl="0" eaLnBrk="1" latinLnBrk="0" hangingPunct="1">
        <a:lnSpc>
          <a:spcPct val="100000"/>
        </a:lnSpc>
        <a:spcBef>
          <a:spcPts val="800"/>
        </a:spcBef>
        <a:buFont typeface="Arial" panose="020B0604020202020204" pitchFamily="34" charset="0"/>
        <a:buChar char="•"/>
        <a:defRPr sz="1800" kern="1200">
          <a:solidFill>
            <a:schemeClr val="tx1"/>
          </a:solidFill>
          <a:latin typeface="Arial" panose="020B0604020202020204" pitchFamily="34" charset="0"/>
          <a:ea typeface="+mn-ea"/>
          <a:cs typeface="+mn-cs"/>
        </a:defRPr>
      </a:lvl4pPr>
      <a:lvl5pPr marL="685800"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360">
          <p15:clr>
            <a:srgbClr val="F26B43"/>
          </p15:clr>
        </p15:guide>
        <p15:guide id="2" orient="horz" pos="192">
          <p15:clr>
            <a:srgbClr val="F26B43"/>
          </p15:clr>
        </p15:guide>
        <p15:guide id="5" pos="5544" userDrawn="1">
          <p15:clr>
            <a:srgbClr val="F26B43"/>
          </p15:clr>
        </p15:guide>
        <p15:guide id="6" pos="216">
          <p15:clr>
            <a:srgbClr val="F26B43"/>
          </p15:clr>
        </p15:guide>
        <p15:guide id="7" pos="4296" userDrawn="1">
          <p15:clr>
            <a:srgbClr val="F26B43"/>
          </p15:clr>
        </p15:guide>
        <p15:guide id="9" orient="horz" pos="4211">
          <p15:clr>
            <a:srgbClr val="F26B43"/>
          </p15:clr>
        </p15:guide>
        <p15:guide id="10" orient="horz" pos="1248" userDrawn="1">
          <p15:clr>
            <a:srgbClr val="F26B43"/>
          </p15:clr>
        </p15:guide>
        <p15:guide id="11" orient="horz" pos="3984" userDrawn="1">
          <p15:clr>
            <a:srgbClr val="F26B43"/>
          </p15:clr>
        </p15:guide>
        <p15:guide id="12" orient="horz" pos="1656" userDrawn="1">
          <p15:clr>
            <a:srgbClr val="F26B43"/>
          </p15:clr>
        </p15:guide>
        <p15:guide id="13" pos="2980">
          <p15:clr>
            <a:srgbClr val="F26B43"/>
          </p15:clr>
        </p15:guide>
        <p15:guide id="14" orient="horz" pos="2260" userDrawn="1">
          <p15:clr>
            <a:srgbClr val="F26B43"/>
          </p15:clr>
        </p15:guide>
        <p15:guide id="15" pos="264" userDrawn="1">
          <p15:clr>
            <a:srgbClr val="F26B43"/>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itle Placeholder">
            <a:extLst>
              <a:ext uri="{FF2B5EF4-FFF2-40B4-BE49-F238E27FC236}">
                <a16:creationId xmlns:a16="http://schemas.microsoft.com/office/drawing/2014/main" id="{881C4C4E-EEEF-442A-AE3B-63C7E062F18C}"/>
              </a:ext>
            </a:extLst>
          </p:cNvPr>
          <p:cNvSpPr>
            <a:spLocks noGrp="1"/>
          </p:cNvSpPr>
          <p:nvPr>
            <p:ph type="title"/>
          </p:nvPr>
        </p:nvSpPr>
        <p:spPr>
          <a:xfrm>
            <a:off x="342900" y="136257"/>
            <a:ext cx="8458200" cy="685800"/>
          </a:xfrm>
          <a:prstGeom prst="rect">
            <a:avLst/>
          </a:prstGeom>
        </p:spPr>
        <p:txBody>
          <a:bodyPr vert="horz" lIns="91440" tIns="45720" rIns="91440" bIns="45720" rtlCol="0" anchor="ctr">
            <a:normAutofit/>
          </a:bodyPr>
          <a:lstStyle/>
          <a:p>
            <a:r>
              <a:rPr lang="en-US" dirty="0"/>
              <a:t>Title goes here</a:t>
            </a:r>
          </a:p>
        </p:txBody>
      </p:sp>
      <p:sp>
        <p:nvSpPr>
          <p:cNvPr id="5" name="Text Placeholder">
            <a:extLst>
              <a:ext uri="{FF2B5EF4-FFF2-40B4-BE49-F238E27FC236}">
                <a16:creationId xmlns:a16="http://schemas.microsoft.com/office/drawing/2014/main" id="{4F2C87DD-ADFA-433D-B7C8-4E9E42BC9E0F}"/>
              </a:ext>
            </a:extLst>
          </p:cNvPr>
          <p:cNvSpPr>
            <a:spLocks noGrp="1"/>
          </p:cNvSpPr>
          <p:nvPr>
            <p:ph type="body" idx="1"/>
          </p:nvPr>
        </p:nvSpPr>
        <p:spPr>
          <a:xfrm>
            <a:off x="342900" y="1371599"/>
            <a:ext cx="8458200" cy="4876801"/>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p:txBody>
      </p:sp>
      <p:sp>
        <p:nvSpPr>
          <p:cNvPr id="8" name="MGH Yellow Line">
            <a:extLst>
              <a:ext uri="{FF2B5EF4-FFF2-40B4-BE49-F238E27FC236}">
                <a16:creationId xmlns:a16="http://schemas.microsoft.com/office/drawing/2014/main" id="{86E6E250-D1F9-6444-A77C-4DC8C64A97D7}"/>
              </a:ext>
              <a:ext uri="{C183D7F6-B498-43B3-948B-1728B52AA6E4}">
                <adec:decorative xmlns:adec="http://schemas.microsoft.com/office/drawing/2017/decorative" val="1"/>
              </a:ext>
            </a:extLst>
          </p:cNvPr>
          <p:cNvSpPr/>
          <p:nvPr userDrawn="1"/>
        </p:nvSpPr>
        <p:spPr>
          <a:xfrm>
            <a:off x="0" y="6622319"/>
            <a:ext cx="9144000" cy="5459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ndParaRPr>
          </a:p>
        </p:txBody>
      </p:sp>
      <p:sp>
        <p:nvSpPr>
          <p:cNvPr id="12" name="Slide Number Placeholder">
            <a:extLst>
              <a:ext uri="{FF2B5EF4-FFF2-40B4-BE49-F238E27FC236}">
                <a16:creationId xmlns:a16="http://schemas.microsoft.com/office/drawing/2014/main" id="{C2E4AF62-4201-4F5D-966F-4A59CD13C9F3}"/>
              </a:ext>
            </a:extLst>
          </p:cNvPr>
          <p:cNvSpPr>
            <a:spLocks noGrp="1"/>
          </p:cNvSpPr>
          <p:nvPr>
            <p:ph type="sldNum" sz="quarter" idx="4"/>
          </p:nvPr>
        </p:nvSpPr>
        <p:spPr>
          <a:xfrm>
            <a:off x="8626412" y="6673531"/>
            <a:ext cx="355840" cy="161396"/>
          </a:xfrm>
          <a:prstGeom prst="rect">
            <a:avLst/>
          </a:prstGeom>
        </p:spPr>
        <p:txBody>
          <a:bodyPr vert="horz" lIns="45720" tIns="45720" rIns="45720" bIns="45720" rtlCol="0" anchor="ctr"/>
          <a:lstStyle>
            <a:lvl1pPr algn="r">
              <a:defRPr sz="800">
                <a:solidFill>
                  <a:schemeClr val="tx1">
                    <a:lumMod val="65000"/>
                    <a:lumOff val="35000"/>
                  </a:schemeClr>
                </a:solidFill>
                <a:latin typeface="Arial" panose="020B0604020202020204" pitchFamily="34" charset="0"/>
              </a:defRPr>
            </a:lvl1pPr>
          </a:lstStyle>
          <a:p>
            <a:fld id="{68151E55-6873-49E2-B8D5-2F265E6F1973}" type="slidenum">
              <a:rPr lang="en-US" smtClean="0"/>
              <a:pPr/>
              <a:t>‹#›</a:t>
            </a:fld>
            <a:endParaRPr lang="en-US" dirty="0"/>
          </a:p>
        </p:txBody>
      </p:sp>
      <p:sp>
        <p:nvSpPr>
          <p:cNvPr id="7" name="Short Copyright">
            <a:extLst>
              <a:ext uri="{FF2B5EF4-FFF2-40B4-BE49-F238E27FC236}">
                <a16:creationId xmlns:a16="http://schemas.microsoft.com/office/drawing/2014/main" id="{D7B1F7DE-03FD-4354-AF8B-C1A3A412CCC3}"/>
              </a:ext>
            </a:extLst>
          </p:cNvPr>
          <p:cNvSpPr txBox="1"/>
          <p:nvPr userDrawn="1"/>
        </p:nvSpPr>
        <p:spPr>
          <a:xfrm>
            <a:off x="215658" y="6664280"/>
            <a:ext cx="1233578" cy="215444"/>
          </a:xfrm>
          <a:prstGeom prst="rect">
            <a:avLst/>
          </a:prstGeom>
          <a:noFill/>
        </p:spPr>
        <p:txBody>
          <a:bodyPr wrap="square" lIns="45720" rIns="45720" rtlCol="0" anchor="ctr">
            <a:spAutoFit/>
          </a:bodyPr>
          <a:lstStyle/>
          <a:p>
            <a:r>
              <a:rPr lang="en-US" sz="800" b="0" dirty="0">
                <a:solidFill>
                  <a:schemeClr val="tx1"/>
                </a:solidFill>
                <a:latin typeface="Arial" panose="020B0604020202020204" pitchFamily="34" charset="0"/>
              </a:rPr>
              <a:t>© McGraw Hill</a:t>
            </a:r>
          </a:p>
        </p:txBody>
      </p:sp>
    </p:spTree>
    <p:extLst>
      <p:ext uri="{BB962C8B-B14F-4D97-AF65-F5344CB8AC3E}">
        <p14:creationId xmlns:p14="http://schemas.microsoft.com/office/powerpoint/2010/main" val="2924093042"/>
      </p:ext>
    </p:extLst>
  </p:cSld>
  <p:clrMap bg1="lt1" tx1="dk1" bg2="lt2" tx2="dk2" accent1="accent1" accent2="accent2" accent3="accent3" accent4="accent4" accent5="accent5" accent6="accent6" hlink="hlink" folHlink="folHlink"/>
  <p:sldLayoutIdLst>
    <p:sldLayoutId id="2147483702" r:id="rId1"/>
    <p:sldLayoutId id="2147483709" r:id="rId2"/>
    <p:sldLayoutId id="2147483703" r:id="rId3"/>
  </p:sldLayoutIdLst>
  <p:hf sldNum="0" hdr="0" ftr="0" dt="0"/>
  <p:txStyles>
    <p:titleStyle>
      <a:lvl1pPr algn="l" defTabSz="914400" rtl="0" eaLnBrk="1" latinLnBrk="0" hangingPunct="1">
        <a:lnSpc>
          <a:spcPct val="90000"/>
        </a:lnSpc>
        <a:spcBef>
          <a:spcPct val="0"/>
        </a:spcBef>
        <a:buNone/>
        <a:defRPr sz="2400" b="1" kern="1200">
          <a:solidFill>
            <a:schemeClr val="tx2"/>
          </a:solidFill>
          <a:latin typeface="Arial" panose="020B0604020202020204" pitchFamily="34" charset="0"/>
          <a:ea typeface="+mj-ea"/>
          <a:cs typeface="+mj-cs"/>
        </a:defRPr>
      </a:lvl1pPr>
    </p:titleStyle>
    <p:bodyStyle>
      <a:lvl1pPr marL="0" marR="0" indent="0" algn="l" defTabSz="914400" rtl="0" eaLnBrk="1" fontAlgn="auto" latinLnBrk="0" hangingPunct="1">
        <a:lnSpc>
          <a:spcPct val="100000"/>
        </a:lnSpc>
        <a:spcBef>
          <a:spcPts val="0"/>
        </a:spcBef>
        <a:spcAft>
          <a:spcPts val="800"/>
        </a:spcAft>
        <a:buClrTx/>
        <a:buSzTx/>
        <a:buFont typeface="Arial" panose="020B0604020202020204" pitchFamily="34" charset="0"/>
        <a:buNone/>
        <a:tabLst/>
        <a:defRPr sz="2000" kern="1200">
          <a:solidFill>
            <a:schemeClr val="tx2"/>
          </a:solidFill>
          <a:latin typeface="Arial" panose="020B0604020202020204" pitchFamily="34" charset="0"/>
          <a:ea typeface="+mn-ea"/>
          <a:cs typeface="+mn-cs"/>
        </a:defRPr>
      </a:lvl1pPr>
      <a:lvl2pPr marL="344488" indent="-342900" algn="l" defTabSz="914400" rtl="0" eaLnBrk="1" latinLnBrk="0" hangingPunct="1">
        <a:lnSpc>
          <a:spcPct val="100000"/>
        </a:lnSpc>
        <a:spcBef>
          <a:spcPts val="800"/>
        </a:spcBef>
        <a:spcAft>
          <a:spcPts val="800"/>
        </a:spcAft>
        <a:buClrTx/>
        <a:buFont typeface="Arial" panose="020B0604020202020204" pitchFamily="34" charset="0"/>
        <a:buChar char="•"/>
        <a:defRPr sz="2000" kern="1200">
          <a:solidFill>
            <a:schemeClr val="tx2"/>
          </a:solidFill>
          <a:latin typeface="Arial" panose="020B0604020202020204" pitchFamily="34" charset="0"/>
          <a:ea typeface="+mn-ea"/>
          <a:cs typeface="+mn-cs"/>
        </a:defRPr>
      </a:lvl2pPr>
      <a:lvl3pPr marL="517525" indent="-285750" algn="l" defTabSz="914400" rtl="0" eaLnBrk="1" latinLnBrk="0" hangingPunct="1">
        <a:lnSpc>
          <a:spcPct val="100000"/>
        </a:lnSpc>
        <a:spcBef>
          <a:spcPts val="800"/>
        </a:spcBef>
        <a:spcAft>
          <a:spcPts val="800"/>
        </a:spcAft>
        <a:buFont typeface="Arial" panose="020B0604020202020204" pitchFamily="34" charset="0"/>
        <a:buChar char="•"/>
        <a:defRPr sz="1800" kern="1200">
          <a:solidFill>
            <a:schemeClr val="tx2"/>
          </a:solidFill>
          <a:latin typeface="Arial" panose="020B0604020202020204" pitchFamily="34" charset="0"/>
          <a:ea typeface="+mn-ea"/>
          <a:cs typeface="+mn-cs"/>
        </a:defRPr>
      </a:lvl3pPr>
      <a:lvl4pPr marL="741363" indent="-285750" algn="l" defTabSz="914400" rtl="0" eaLnBrk="1" latinLnBrk="0" hangingPunct="1">
        <a:lnSpc>
          <a:spcPct val="100000"/>
        </a:lnSpc>
        <a:spcBef>
          <a:spcPts val="800"/>
        </a:spcBef>
        <a:spcAft>
          <a:spcPts val="800"/>
        </a:spcAft>
        <a:buFont typeface="Arial" panose="020B0604020202020204" pitchFamily="34" charset="0"/>
        <a:buChar char="•"/>
        <a:defRPr sz="1200" kern="1200">
          <a:solidFill>
            <a:schemeClr val="tx1"/>
          </a:solidFill>
          <a:latin typeface="+mn-lt"/>
          <a:ea typeface="+mn-ea"/>
          <a:cs typeface="+mn-cs"/>
        </a:defRPr>
      </a:lvl4pPr>
      <a:lvl5pPr marL="971550" indent="-285750" algn="l" defTabSz="914400" rtl="0" eaLnBrk="1" latinLnBrk="0" hangingPunct="1">
        <a:lnSpc>
          <a:spcPct val="100000"/>
        </a:lnSpc>
        <a:spcBef>
          <a:spcPts val="800"/>
        </a:spcBef>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2" orient="horz" pos="192">
          <p15:clr>
            <a:srgbClr val="F26B43"/>
          </p15:clr>
        </p15:guide>
        <p15:guide id="6" pos="216">
          <p15:clr>
            <a:srgbClr val="F26B43"/>
          </p15:clr>
        </p15:guide>
        <p15:guide id="7" pos="5544">
          <p15:clr>
            <a:srgbClr val="F26B43"/>
          </p15:clr>
        </p15:guide>
        <p15:guide id="9" orient="horz" pos="4211">
          <p15:clr>
            <a:srgbClr val="F26B43"/>
          </p15:clr>
        </p15:guide>
        <p15:guide id="10" orient="horz" pos="624">
          <p15:clr>
            <a:srgbClr val="F26B43"/>
          </p15:clr>
        </p15:guide>
        <p15:guide id="11" orient="horz" pos="4104">
          <p15:clr>
            <a:srgbClr val="F26B43"/>
          </p15:clr>
        </p15:guide>
        <p15:guide id="12" orient="horz" pos="864">
          <p15:clr>
            <a:srgbClr val="F26B43"/>
          </p15:clr>
        </p15:guide>
        <p15:guide id="13" orient="horz" pos="360">
          <p15:clr>
            <a:srgbClr val="F26B43"/>
          </p15:clr>
        </p15:guide>
        <p15:guide id="14" orient="horz" pos="3936">
          <p15:clr>
            <a:srgbClr val="F26B43"/>
          </p15:clr>
        </p15:guide>
        <p15:guide id="15" pos="984">
          <p15:clr>
            <a:srgbClr val="F26B43"/>
          </p15:clr>
        </p15:guide>
        <p15:guide id="16" pos="5376">
          <p15:clr>
            <a:srgbClr val="F26B43"/>
          </p15:clr>
        </p15:guide>
        <p15:guide id="17" pos="264">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slide" Target="slide28.xml"/><Relationship Id="rId2" Type="http://schemas.openxmlformats.org/officeDocument/2006/relationships/image" Target="../media/image4.png"/><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28.xml.rels><?xml version="1.0" encoding="UTF-8" standalone="yes"?>
<Relationships xmlns="http://schemas.openxmlformats.org/package/2006/relationships"><Relationship Id="rId2" Type="http://schemas.openxmlformats.org/officeDocument/2006/relationships/slide" Target="slide10.xml"/><Relationship Id="rId1" Type="http://schemas.openxmlformats.org/officeDocument/2006/relationships/slideLayout" Target="../slideLayouts/slideLayout2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E17661A7-DA87-4701-9B19-4B453B0160EC}"/>
              </a:ext>
            </a:extLst>
          </p:cNvPr>
          <p:cNvSpPr>
            <a:spLocks noGrp="1"/>
          </p:cNvSpPr>
          <p:nvPr>
            <p:ph type="ctrTitle"/>
          </p:nvPr>
        </p:nvSpPr>
        <p:spPr/>
        <p:txBody>
          <a:bodyPr/>
          <a:lstStyle/>
          <a:p>
            <a:r>
              <a:rPr lang="en-US" noProof="0" dirty="0"/>
              <a:t>Chapter 17</a:t>
            </a:r>
          </a:p>
        </p:txBody>
      </p:sp>
      <p:sp>
        <p:nvSpPr>
          <p:cNvPr id="11" name="Subtitle 1">
            <a:extLst>
              <a:ext uri="{FF2B5EF4-FFF2-40B4-BE49-F238E27FC236}">
                <a16:creationId xmlns:a16="http://schemas.microsoft.com/office/drawing/2014/main" id="{5706F91B-349A-40BF-93D8-A5E2F244782F}"/>
              </a:ext>
            </a:extLst>
          </p:cNvPr>
          <p:cNvSpPr>
            <a:spLocks noGrp="1"/>
          </p:cNvSpPr>
          <p:nvPr>
            <p:ph type="subTitle" idx="1"/>
          </p:nvPr>
        </p:nvSpPr>
        <p:spPr/>
        <p:txBody>
          <a:bodyPr/>
          <a:lstStyle/>
          <a:p>
            <a:pPr>
              <a:defRPr/>
            </a:pPr>
            <a:r>
              <a:rPr lang="en-US" sz="2600" dirty="0"/>
              <a:t>The Dark Side of Leadership</a:t>
            </a:r>
          </a:p>
        </p:txBody>
      </p:sp>
      <p:sp>
        <p:nvSpPr>
          <p:cNvPr id="4" name="Text Placeholder 3">
            <a:extLst>
              <a:ext uri="{FF2B5EF4-FFF2-40B4-BE49-F238E27FC236}">
                <a16:creationId xmlns:a16="http://schemas.microsoft.com/office/drawing/2014/main" id="{453C110B-6DD0-433D-A10F-1095D4797A43}"/>
              </a:ext>
            </a:extLst>
          </p:cNvPr>
          <p:cNvSpPr>
            <a:spLocks noGrp="1"/>
          </p:cNvSpPr>
          <p:nvPr>
            <p:ph type="body" sz="quarter" idx="10"/>
          </p:nvPr>
        </p:nvSpPr>
        <p:spPr>
          <a:prstGeom prst="rect">
            <a:avLst/>
          </a:prstGeom>
        </p:spPr>
        <p:txBody>
          <a:bodyPr anchor="ctr"/>
          <a:lstStyle/>
          <a:p>
            <a:pPr algn="ctr"/>
            <a:r>
              <a:rPr lang="en-IN" sz="900" dirty="0">
                <a:solidFill>
                  <a:schemeClr val="tx1"/>
                </a:solidFill>
              </a:rPr>
              <a:t>Copyright ©2022 McGraw-Hill Education. All rights reserved. No reproduction or distribution without the prior written consent of McGraw-Hill Education.</a:t>
            </a:r>
            <a:endParaRPr lang="en-US" sz="900" dirty="0">
              <a:solidFill>
                <a:schemeClr val="tx1"/>
              </a:solidFill>
            </a:endParaRPr>
          </a:p>
        </p:txBody>
      </p:sp>
    </p:spTree>
    <p:extLst>
      <p:ext uri="{BB962C8B-B14F-4D97-AF65-F5344CB8AC3E}">
        <p14:creationId xmlns:p14="http://schemas.microsoft.com/office/powerpoint/2010/main" val="37487098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a:extLst>
              <a:ext uri="{FF2B5EF4-FFF2-40B4-BE49-F238E27FC236}">
                <a16:creationId xmlns:a16="http://schemas.microsoft.com/office/drawing/2014/main" id="{FE80D54A-7883-4FCE-B2F0-23CAD311A7FF}"/>
              </a:ext>
            </a:extLst>
          </p:cNvPr>
          <p:cNvSpPr>
            <a:spLocks noGrp="1"/>
          </p:cNvSpPr>
          <p:nvPr>
            <p:ph type="title"/>
          </p:nvPr>
        </p:nvSpPr>
        <p:spPr/>
        <p:txBody>
          <a:bodyPr/>
          <a:lstStyle/>
          <a:p>
            <a:r>
              <a:rPr lang="en-US" dirty="0"/>
              <a:t>Chapter Outline</a:t>
            </a:r>
            <a:endParaRPr lang="en-US" sz="1000" noProof="0" dirty="0"/>
          </a:p>
        </p:txBody>
      </p:sp>
      <p:sp>
        <p:nvSpPr>
          <p:cNvPr id="13" name="Content Placeholder 12">
            <a:extLst>
              <a:ext uri="{FF2B5EF4-FFF2-40B4-BE49-F238E27FC236}">
                <a16:creationId xmlns:a16="http://schemas.microsoft.com/office/drawing/2014/main" id="{2AAE2693-DC48-476D-9F96-A8A5FAB233AE}"/>
              </a:ext>
            </a:extLst>
          </p:cNvPr>
          <p:cNvSpPr>
            <a:spLocks noGrp="1"/>
          </p:cNvSpPr>
          <p:nvPr>
            <p:ph sz="quarter" idx="11"/>
          </p:nvPr>
        </p:nvSpPr>
        <p:spPr/>
        <p:txBody>
          <a:bodyPr>
            <a:normAutofit/>
          </a:bodyPr>
          <a:lstStyle/>
          <a:p>
            <a:pPr marL="342900" indent="-342900">
              <a:spcBef>
                <a:spcPts val="400"/>
              </a:spcBef>
              <a:spcAft>
                <a:spcPts val="200"/>
              </a:spcAft>
              <a:buFont typeface="Arial" panose="020B0604020202020204" pitchFamily="34" charset="0"/>
              <a:buChar char="•"/>
            </a:pPr>
            <a:r>
              <a:rPr lang="en-US" sz="2400" dirty="0"/>
              <a:t>Introduction</a:t>
            </a:r>
          </a:p>
          <a:p>
            <a:pPr marL="342900" indent="-342900">
              <a:spcBef>
                <a:spcPts val="400"/>
              </a:spcBef>
              <a:spcAft>
                <a:spcPts val="200"/>
              </a:spcAft>
              <a:buFont typeface="Arial" panose="020B0604020202020204" pitchFamily="34" charset="0"/>
              <a:buChar char="•"/>
            </a:pPr>
            <a:r>
              <a:rPr lang="en-US" sz="2400" dirty="0"/>
              <a:t>Destructive leadership</a:t>
            </a:r>
          </a:p>
          <a:p>
            <a:pPr marL="342900" indent="-342900">
              <a:spcBef>
                <a:spcPts val="400"/>
              </a:spcBef>
              <a:spcAft>
                <a:spcPts val="200"/>
              </a:spcAft>
              <a:buFont typeface="Arial" panose="020B0604020202020204" pitchFamily="34" charset="0"/>
              <a:buChar char="•"/>
            </a:pPr>
            <a:r>
              <a:rPr lang="en-US" sz="2400" dirty="0"/>
              <a:t>Managerial incompetence</a:t>
            </a:r>
          </a:p>
          <a:p>
            <a:pPr marL="342900" indent="-342900">
              <a:spcBef>
                <a:spcPts val="400"/>
              </a:spcBef>
              <a:spcAft>
                <a:spcPts val="200"/>
              </a:spcAft>
              <a:buFont typeface="Arial" panose="020B0604020202020204" pitchFamily="34" charset="0"/>
              <a:buChar char="•"/>
            </a:pPr>
            <a:r>
              <a:rPr lang="en-US" sz="2400" dirty="0"/>
              <a:t>Managerial derailment</a:t>
            </a:r>
          </a:p>
          <a:p>
            <a:pPr marL="342900" indent="-342900">
              <a:spcBef>
                <a:spcPts val="400"/>
              </a:spcBef>
              <a:spcAft>
                <a:spcPts val="200"/>
              </a:spcAft>
              <a:buFont typeface="Arial" panose="020B0604020202020204" pitchFamily="34" charset="0"/>
              <a:buChar char="•"/>
            </a:pPr>
            <a:r>
              <a:rPr lang="en-US" sz="2400" dirty="0"/>
              <a:t>The ten root causes of managerial incompetence and derailment</a:t>
            </a:r>
          </a:p>
        </p:txBody>
      </p:sp>
    </p:spTree>
    <p:extLst>
      <p:ext uri="{BB962C8B-B14F-4D97-AF65-F5344CB8AC3E}">
        <p14:creationId xmlns:p14="http://schemas.microsoft.com/office/powerpoint/2010/main" val="12016576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115CBCE8-0FBE-4FD5-861F-5035162D0EDC}"/>
              </a:ext>
            </a:extLst>
          </p:cNvPr>
          <p:cNvSpPr>
            <a:spLocks noGrp="1"/>
          </p:cNvSpPr>
          <p:nvPr>
            <p:ph type="title"/>
          </p:nvPr>
        </p:nvSpPr>
        <p:spPr/>
        <p:txBody>
          <a:bodyPr/>
          <a:lstStyle/>
          <a:p>
            <a:r>
              <a:rPr lang="en-US" altLang="en-US" dirty="0"/>
              <a:t>The Dark Side of Leadership</a:t>
            </a:r>
            <a:endParaRPr lang="en-US" dirty="0"/>
          </a:p>
        </p:txBody>
      </p:sp>
      <p:sp>
        <p:nvSpPr>
          <p:cNvPr id="7" name="Content Placeholder 6">
            <a:extLst>
              <a:ext uri="{FF2B5EF4-FFF2-40B4-BE49-F238E27FC236}">
                <a16:creationId xmlns:a16="http://schemas.microsoft.com/office/drawing/2014/main" id="{3A8FA1E0-9EB4-4929-B49D-66FAC4DA07CD}"/>
              </a:ext>
            </a:extLst>
          </p:cNvPr>
          <p:cNvSpPr>
            <a:spLocks noGrp="1"/>
          </p:cNvSpPr>
          <p:nvPr>
            <p:ph sz="quarter" idx="11"/>
          </p:nvPr>
        </p:nvSpPr>
        <p:spPr/>
        <p:txBody>
          <a:bodyPr>
            <a:normAutofit/>
          </a:bodyPr>
          <a:lstStyle/>
          <a:p>
            <a:pPr marL="0" indent="0">
              <a:buNone/>
            </a:pPr>
            <a:r>
              <a:rPr lang="en-US" altLang="en-US" sz="2400" dirty="0"/>
              <a:t>"If you put on a blindfold and threw a dart at a map of the world, then there is a 70 percent chance that whatever country the dart lands on is run by some form of dictatorship."</a:t>
            </a:r>
          </a:p>
          <a:p>
            <a:pPr marL="342900" indent="-342900">
              <a:buFont typeface="Arial" panose="020B0604020202020204" pitchFamily="34" charset="0"/>
              <a:buChar char="•"/>
            </a:pPr>
            <a:r>
              <a:rPr lang="en-US" altLang="en-US" sz="2400" dirty="0"/>
              <a:t>RT Hogan, Hogan Assessment Systems</a:t>
            </a:r>
          </a:p>
        </p:txBody>
      </p:sp>
    </p:spTree>
    <p:extLst>
      <p:ext uri="{BB962C8B-B14F-4D97-AF65-F5344CB8AC3E}">
        <p14:creationId xmlns:p14="http://schemas.microsoft.com/office/powerpoint/2010/main" val="196026455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9D82E534-300E-4E25-8D30-84120452F98C}"/>
              </a:ext>
            </a:extLst>
          </p:cNvPr>
          <p:cNvSpPr>
            <a:spLocks noGrp="1"/>
          </p:cNvSpPr>
          <p:nvPr>
            <p:ph type="title"/>
          </p:nvPr>
        </p:nvSpPr>
        <p:spPr/>
        <p:txBody>
          <a:bodyPr/>
          <a:lstStyle/>
          <a:p>
            <a:r>
              <a:rPr lang="en-US" altLang="en-US" dirty="0"/>
              <a:t>Introduction</a:t>
            </a:r>
            <a:endParaRPr lang="en-US" dirty="0"/>
          </a:p>
        </p:txBody>
      </p:sp>
      <p:sp>
        <p:nvSpPr>
          <p:cNvPr id="7" name="Content Placeholder 6">
            <a:extLst>
              <a:ext uri="{FF2B5EF4-FFF2-40B4-BE49-F238E27FC236}">
                <a16:creationId xmlns:a16="http://schemas.microsoft.com/office/drawing/2014/main" id="{22F7BAC9-3003-455E-8416-E0919B0CBDB7}"/>
              </a:ext>
            </a:extLst>
          </p:cNvPr>
          <p:cNvSpPr>
            <a:spLocks noGrp="1"/>
          </p:cNvSpPr>
          <p:nvPr>
            <p:ph sz="quarter" idx="11"/>
          </p:nvPr>
        </p:nvSpPr>
        <p:spPr/>
        <p:txBody>
          <a:bodyPr>
            <a:noAutofit/>
          </a:bodyPr>
          <a:lstStyle/>
          <a:p>
            <a:r>
              <a:rPr lang="en-US" altLang="en-US" dirty="0"/>
              <a:t>There is a high level of agreement among scientists and practitioners on what constitutes bad leadership.</a:t>
            </a:r>
          </a:p>
          <a:p>
            <a:pPr marL="342900" indent="-342900">
              <a:buClr>
                <a:schemeClr val="tx1"/>
              </a:buClr>
              <a:buFont typeface="Arial" panose="020B0604020202020204" pitchFamily="34" charset="0"/>
              <a:buChar char="•"/>
            </a:pPr>
            <a:r>
              <a:rPr lang="en-US" altLang="en-US" b="1" dirty="0">
                <a:solidFill>
                  <a:srgbClr val="E21A23"/>
                </a:solidFill>
              </a:rPr>
              <a:t>Destructive leadership</a:t>
            </a:r>
            <a:r>
              <a:rPr lang="en-US" altLang="en-US" dirty="0"/>
              <a:t>.</a:t>
            </a:r>
          </a:p>
          <a:p>
            <a:pPr lvl="2">
              <a:buClr>
                <a:schemeClr val="tx1"/>
              </a:buClr>
            </a:pPr>
            <a:r>
              <a:rPr lang="en-US" altLang="en-US" dirty="0"/>
              <a:t>Associated with individuals who are effective at engaging followers, building teams, and getting results through others, but who obtain results that are morally or ethically challenged or that undermine success.</a:t>
            </a:r>
          </a:p>
          <a:p>
            <a:pPr marL="342900" indent="-342900">
              <a:buClr>
                <a:schemeClr val="tx1"/>
              </a:buClr>
              <a:buFont typeface="Arial" panose="020B0604020202020204" pitchFamily="34" charset="0"/>
              <a:buChar char="•"/>
            </a:pPr>
            <a:r>
              <a:rPr lang="en-US" altLang="en-US" b="1" dirty="0">
                <a:solidFill>
                  <a:srgbClr val="E21A23"/>
                </a:solidFill>
              </a:rPr>
              <a:t>Managerial incompetence</a:t>
            </a:r>
            <a:r>
              <a:rPr lang="en-US" altLang="en-US" dirty="0"/>
              <a:t>.</a:t>
            </a:r>
          </a:p>
          <a:p>
            <a:pPr lvl="2">
              <a:buClr>
                <a:schemeClr val="tx1"/>
              </a:buClr>
            </a:pPr>
            <a:r>
              <a:rPr lang="en-US" altLang="en-US" dirty="0"/>
              <a:t>Inability to engage followers, build teams, or get results through others.</a:t>
            </a:r>
          </a:p>
          <a:p>
            <a:pPr marL="342900" indent="-342900">
              <a:buClr>
                <a:schemeClr val="tx1"/>
              </a:buClr>
              <a:buFont typeface="Arial" panose="020B0604020202020204" pitchFamily="34" charset="0"/>
              <a:buChar char="•"/>
            </a:pPr>
            <a:r>
              <a:rPr lang="en-US" altLang="en-US" b="1" dirty="0">
                <a:solidFill>
                  <a:srgbClr val="E21A23"/>
                </a:solidFill>
              </a:rPr>
              <a:t>Managerial derailment</a:t>
            </a:r>
            <a:r>
              <a:rPr lang="en-US" altLang="en-US" dirty="0"/>
              <a:t>.</a:t>
            </a:r>
          </a:p>
          <a:p>
            <a:pPr lvl="2">
              <a:buClr>
                <a:schemeClr val="tx1"/>
              </a:buClr>
            </a:pPr>
            <a:r>
              <a:rPr lang="en-US" altLang="en-US" dirty="0"/>
              <a:t>Describes the reasons why people in positions of authority have difficulty engaging followers, building teams, or getting results through others.</a:t>
            </a:r>
          </a:p>
        </p:txBody>
      </p:sp>
    </p:spTree>
    <p:extLst>
      <p:ext uri="{BB962C8B-B14F-4D97-AF65-F5344CB8AC3E}">
        <p14:creationId xmlns:p14="http://schemas.microsoft.com/office/powerpoint/2010/main" val="107847715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9D82E534-300E-4E25-8D30-84120452F98C}"/>
              </a:ext>
            </a:extLst>
          </p:cNvPr>
          <p:cNvSpPr>
            <a:spLocks noGrp="1"/>
          </p:cNvSpPr>
          <p:nvPr>
            <p:ph type="title"/>
          </p:nvPr>
        </p:nvSpPr>
        <p:spPr/>
        <p:txBody>
          <a:bodyPr/>
          <a:lstStyle/>
          <a:p>
            <a:r>
              <a:rPr lang="en-US" altLang="en-US" dirty="0"/>
              <a:t>Destructive Leadership</a:t>
            </a:r>
            <a:endParaRPr lang="en-US" dirty="0"/>
          </a:p>
        </p:txBody>
      </p:sp>
      <p:sp>
        <p:nvSpPr>
          <p:cNvPr id="7" name="Content Placeholder 6">
            <a:extLst>
              <a:ext uri="{FF2B5EF4-FFF2-40B4-BE49-F238E27FC236}">
                <a16:creationId xmlns:a16="http://schemas.microsoft.com/office/drawing/2014/main" id="{22F7BAC9-3003-455E-8416-E0919B0CBDB7}"/>
              </a:ext>
            </a:extLst>
          </p:cNvPr>
          <p:cNvSpPr>
            <a:spLocks noGrp="1"/>
          </p:cNvSpPr>
          <p:nvPr>
            <p:ph sz="quarter" idx="11"/>
          </p:nvPr>
        </p:nvSpPr>
        <p:spPr/>
        <p:txBody>
          <a:bodyPr>
            <a:normAutofit/>
          </a:bodyPr>
          <a:lstStyle/>
          <a:p>
            <a:pPr marL="342900" indent="-342900">
              <a:buFont typeface="Arial" panose="020B0604020202020204" pitchFamily="34" charset="0"/>
              <a:buChar char="•"/>
            </a:pPr>
            <a:r>
              <a:rPr lang="en-US" altLang="en-US" sz="2400" dirty="0"/>
              <a:t>Occurs in many settings and at all organizational levels.</a:t>
            </a:r>
          </a:p>
          <a:p>
            <a:pPr marL="342900" indent="-342900">
              <a:buFont typeface="Arial" panose="020B0604020202020204" pitchFamily="34" charset="0"/>
              <a:buChar char="•"/>
            </a:pPr>
            <a:r>
              <a:rPr lang="en-US" altLang="en-US" sz="2400" dirty="0"/>
              <a:t>Occurs when people in positions of authority use their team-building skills to achieve greedy, selfish, or immoral results.</a:t>
            </a:r>
          </a:p>
          <a:p>
            <a:pPr marL="342900" indent="-342900">
              <a:buFont typeface="Arial" panose="020B0604020202020204" pitchFamily="34" charset="0"/>
              <a:buChar char="•"/>
            </a:pPr>
            <a:r>
              <a:rPr lang="en-US" altLang="en-US" sz="2400" dirty="0"/>
              <a:t>May be in the eye of the beholder.</a:t>
            </a:r>
          </a:p>
        </p:txBody>
      </p:sp>
    </p:spTree>
    <p:extLst>
      <p:ext uri="{BB962C8B-B14F-4D97-AF65-F5344CB8AC3E}">
        <p14:creationId xmlns:p14="http://schemas.microsoft.com/office/powerpoint/2010/main" val="43318073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E1E361DA-702C-4033-AC76-422C6BC271A8}"/>
              </a:ext>
            </a:extLst>
          </p:cNvPr>
          <p:cNvSpPr>
            <a:spLocks noGrp="1"/>
          </p:cNvSpPr>
          <p:nvPr>
            <p:ph type="title"/>
          </p:nvPr>
        </p:nvSpPr>
        <p:spPr/>
        <p:txBody>
          <a:bodyPr/>
          <a:lstStyle/>
          <a:p>
            <a:r>
              <a:rPr lang="en-US" altLang="en-US" dirty="0"/>
              <a:t>Managerial Incompetence </a:t>
            </a:r>
            <a:r>
              <a:rPr lang="en-US" altLang="en-US" sz="1000" dirty="0"/>
              <a:t>1</a:t>
            </a:r>
            <a:endParaRPr lang="en-IN" sz="1000" dirty="0"/>
          </a:p>
        </p:txBody>
      </p:sp>
      <p:sp>
        <p:nvSpPr>
          <p:cNvPr id="7" name="Content Placeholder 6">
            <a:extLst>
              <a:ext uri="{FF2B5EF4-FFF2-40B4-BE49-F238E27FC236}">
                <a16:creationId xmlns:a16="http://schemas.microsoft.com/office/drawing/2014/main" id="{EE23C44F-EE0E-411E-B10E-C54A1484D12B}"/>
              </a:ext>
            </a:extLst>
          </p:cNvPr>
          <p:cNvSpPr>
            <a:spLocks noGrp="1"/>
          </p:cNvSpPr>
          <p:nvPr>
            <p:ph sz="quarter" idx="11"/>
          </p:nvPr>
        </p:nvSpPr>
        <p:spPr/>
        <p:txBody>
          <a:bodyPr>
            <a:normAutofit/>
          </a:bodyPr>
          <a:lstStyle/>
          <a:p>
            <a:pPr marL="0" indent="0">
              <a:buNone/>
            </a:pPr>
            <a:r>
              <a:rPr lang="en-US" altLang="en-US" dirty="0"/>
              <a:t>Incompetent managers have difficulties building loyal followings or getting anything done.</a:t>
            </a:r>
          </a:p>
          <a:p>
            <a:pPr marL="0" indent="0">
              <a:buNone/>
            </a:pPr>
            <a:endParaRPr lang="en-US" altLang="en-US" dirty="0"/>
          </a:p>
          <a:p>
            <a:pPr marL="0" indent="0">
              <a:buNone/>
            </a:pPr>
            <a:r>
              <a:rPr lang="en-US" altLang="en-US" b="1" dirty="0">
                <a:solidFill>
                  <a:srgbClr val="E21A23"/>
                </a:solidFill>
              </a:rPr>
              <a:t>Base rate of managerial incompetence </a:t>
            </a:r>
            <a:r>
              <a:rPr lang="en-US" altLang="en-US" dirty="0"/>
              <a:t>may be 50 to 75 percent.</a:t>
            </a:r>
          </a:p>
          <a:p>
            <a:pPr marL="0" indent="0">
              <a:buNone/>
            </a:pPr>
            <a:endParaRPr lang="en-US" altLang="en-US" dirty="0"/>
          </a:p>
          <a:p>
            <a:pPr marL="0" indent="0">
              <a:buNone/>
            </a:pPr>
            <a:r>
              <a:rPr lang="en-US" altLang="en-US" dirty="0"/>
              <a:t>One way to determine the level of incompetence among people in positions of authority is to conduct the </a:t>
            </a:r>
            <a:r>
              <a:rPr lang="en-US" altLang="en-US" b="1" dirty="0">
                <a:solidFill>
                  <a:srgbClr val="FF0000"/>
                </a:solidFill>
              </a:rPr>
              <a:t>Dr. Gordy test</a:t>
            </a:r>
            <a:r>
              <a:rPr lang="en-US" altLang="en-US" dirty="0"/>
              <a:t>.</a:t>
            </a:r>
          </a:p>
          <a:p>
            <a:pPr marL="342900" indent="-342900">
              <a:buFont typeface="Arial" panose="020B0604020202020204" pitchFamily="34" charset="0"/>
              <a:buChar char="•"/>
            </a:pPr>
            <a:r>
              <a:rPr lang="en-US" altLang="en-US" dirty="0"/>
              <a:t>The person should count the total number of people that he or she has been led by or worked for in the past.</a:t>
            </a:r>
          </a:p>
          <a:p>
            <a:pPr marL="342900" indent="-342900">
              <a:buFont typeface="Arial" panose="020B0604020202020204" pitchFamily="34" charset="0"/>
              <a:buChar char="•"/>
            </a:pPr>
            <a:r>
              <a:rPr lang="en-US" altLang="en-US" dirty="0"/>
              <a:t>Then count the number of people in this group for whom he or she would willingly play, sing, or work for again.</a:t>
            </a:r>
          </a:p>
          <a:p>
            <a:pPr marL="342900" indent="-342900">
              <a:buFont typeface="Arial" panose="020B0604020202020204" pitchFamily="34" charset="0"/>
              <a:buChar char="•"/>
            </a:pPr>
            <a:r>
              <a:rPr lang="en-US" altLang="en-US" dirty="0"/>
              <a:t>Most people would not work for a majority of leaders they have been exposed to.</a:t>
            </a:r>
          </a:p>
        </p:txBody>
      </p:sp>
    </p:spTree>
    <p:extLst>
      <p:ext uri="{BB962C8B-B14F-4D97-AF65-F5344CB8AC3E}">
        <p14:creationId xmlns:p14="http://schemas.microsoft.com/office/powerpoint/2010/main" val="157358304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C2C033B7-5954-4128-A2E8-90A6BD2EC07E}"/>
              </a:ext>
            </a:extLst>
          </p:cNvPr>
          <p:cNvSpPr>
            <a:spLocks noGrp="1"/>
          </p:cNvSpPr>
          <p:nvPr>
            <p:ph type="title"/>
          </p:nvPr>
        </p:nvSpPr>
        <p:spPr/>
        <p:txBody>
          <a:bodyPr/>
          <a:lstStyle/>
          <a:p>
            <a:r>
              <a:rPr lang="en-US" altLang="en-US" dirty="0"/>
              <a:t>Managerial Incompetence </a:t>
            </a:r>
            <a:r>
              <a:rPr lang="en-US" altLang="en-US" sz="1000" dirty="0"/>
              <a:t>2</a:t>
            </a:r>
            <a:endParaRPr lang="en-US" dirty="0"/>
          </a:p>
        </p:txBody>
      </p:sp>
      <p:sp>
        <p:nvSpPr>
          <p:cNvPr id="7" name="Content Placeholder 6">
            <a:extLst>
              <a:ext uri="{FF2B5EF4-FFF2-40B4-BE49-F238E27FC236}">
                <a16:creationId xmlns:a16="http://schemas.microsoft.com/office/drawing/2014/main" id="{8AD5FBE6-D6BC-4FD8-BA6A-93CAB7CCE9AB}"/>
              </a:ext>
            </a:extLst>
          </p:cNvPr>
          <p:cNvSpPr>
            <a:spLocks noGrp="1"/>
          </p:cNvSpPr>
          <p:nvPr>
            <p:ph sz="quarter" idx="11"/>
          </p:nvPr>
        </p:nvSpPr>
        <p:spPr/>
        <p:txBody>
          <a:bodyPr>
            <a:normAutofit/>
          </a:bodyPr>
          <a:lstStyle/>
          <a:p>
            <a:pPr marL="342900" indent="-342900">
              <a:buFont typeface="Arial" panose="020B0604020202020204" pitchFamily="34" charset="0"/>
              <a:buChar char="•"/>
            </a:pPr>
            <a:r>
              <a:rPr lang="en-US" altLang="en-US" dirty="0"/>
              <a:t>Organizations may not need every person in a position of authority to be a </a:t>
            </a:r>
            <a:r>
              <a:rPr lang="en-US" altLang="en-US" b="1" dirty="0">
                <a:solidFill>
                  <a:srgbClr val="E21A23"/>
                </a:solidFill>
              </a:rPr>
              <a:t>competent manager</a:t>
            </a:r>
            <a:r>
              <a:rPr lang="en-US" altLang="en-US" dirty="0">
                <a:solidFill>
                  <a:schemeClr val="tx1"/>
                </a:solidFill>
              </a:rPr>
              <a:t>.</a:t>
            </a:r>
          </a:p>
          <a:p>
            <a:pPr lvl="2"/>
            <a:r>
              <a:rPr lang="en-US" altLang="en-US" dirty="0"/>
              <a:t>Organizations with higher percentages of competent managers occupying critical positions are more successful than those with fewer competent managers who are not well placed.</a:t>
            </a:r>
          </a:p>
        </p:txBody>
      </p:sp>
    </p:spTree>
    <p:extLst>
      <p:ext uri="{BB962C8B-B14F-4D97-AF65-F5344CB8AC3E}">
        <p14:creationId xmlns:p14="http://schemas.microsoft.com/office/powerpoint/2010/main" val="246195277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684B01F0-71C9-4066-B8AB-3513CBE38789}"/>
              </a:ext>
            </a:extLst>
          </p:cNvPr>
          <p:cNvSpPr>
            <a:spLocks noGrp="1"/>
          </p:cNvSpPr>
          <p:nvPr>
            <p:ph type="title"/>
          </p:nvPr>
        </p:nvSpPr>
        <p:spPr/>
        <p:txBody>
          <a:bodyPr/>
          <a:lstStyle/>
          <a:p>
            <a:r>
              <a:rPr lang="en-US" altLang="en-US" dirty="0"/>
              <a:t>Managerial Derailment </a:t>
            </a:r>
            <a:r>
              <a:rPr lang="en-US" altLang="en-US" sz="1000" dirty="0"/>
              <a:t>1</a:t>
            </a:r>
            <a:endParaRPr lang="en-US" sz="1000" dirty="0"/>
          </a:p>
        </p:txBody>
      </p:sp>
      <p:sp>
        <p:nvSpPr>
          <p:cNvPr id="7" name="Content Placeholder 6">
            <a:extLst>
              <a:ext uri="{FF2B5EF4-FFF2-40B4-BE49-F238E27FC236}">
                <a16:creationId xmlns:a16="http://schemas.microsoft.com/office/drawing/2014/main" id="{4341F8B9-9547-4781-8667-941613DC475E}"/>
              </a:ext>
            </a:extLst>
          </p:cNvPr>
          <p:cNvSpPr>
            <a:spLocks noGrp="1"/>
          </p:cNvSpPr>
          <p:nvPr>
            <p:ph sz="quarter" idx="11"/>
          </p:nvPr>
        </p:nvSpPr>
        <p:spPr/>
        <p:txBody>
          <a:bodyPr>
            <a:noAutofit/>
          </a:bodyPr>
          <a:lstStyle/>
          <a:p>
            <a:pPr marL="0" indent="0">
              <a:buNone/>
            </a:pPr>
            <a:r>
              <a:rPr lang="en-US" dirty="0"/>
              <a:t>Research has identified five derailment patterns.</a:t>
            </a:r>
          </a:p>
          <a:p>
            <a:pPr marL="342900" indent="-342900">
              <a:buClr>
                <a:schemeClr val="tx1"/>
              </a:buClr>
              <a:buFont typeface="Arial" panose="020B0604020202020204" pitchFamily="34" charset="0"/>
              <a:buChar char="•"/>
            </a:pPr>
            <a:r>
              <a:rPr lang="en-US" b="1" dirty="0">
                <a:solidFill>
                  <a:srgbClr val="E21A23"/>
                </a:solidFill>
              </a:rPr>
              <a:t>Failure to meet business objectives</a:t>
            </a:r>
            <a:r>
              <a:rPr lang="en-US" dirty="0">
                <a:solidFill>
                  <a:schemeClr val="tx1"/>
                </a:solidFill>
              </a:rPr>
              <a:t>.</a:t>
            </a:r>
          </a:p>
          <a:p>
            <a:pPr marL="342900" indent="-342900">
              <a:buClr>
                <a:schemeClr val="tx1"/>
              </a:buClr>
              <a:buFont typeface="Arial" panose="020B0604020202020204" pitchFamily="34" charset="0"/>
              <a:buChar char="•"/>
            </a:pPr>
            <a:r>
              <a:rPr lang="en-US" b="1" dirty="0">
                <a:solidFill>
                  <a:srgbClr val="E21A23"/>
                </a:solidFill>
              </a:rPr>
              <a:t>Inability to build and lead a team</a:t>
            </a:r>
            <a:r>
              <a:rPr lang="en-US" dirty="0">
                <a:solidFill>
                  <a:schemeClr val="tx1"/>
                </a:solidFill>
              </a:rPr>
              <a:t>.</a:t>
            </a:r>
          </a:p>
          <a:p>
            <a:pPr marL="342900" indent="-342900">
              <a:buClr>
                <a:schemeClr val="tx1"/>
              </a:buClr>
              <a:buFont typeface="Arial" panose="020B0604020202020204" pitchFamily="34" charset="0"/>
              <a:buChar char="•"/>
            </a:pPr>
            <a:r>
              <a:rPr lang="en-US" b="1" dirty="0">
                <a:solidFill>
                  <a:srgbClr val="E21A23"/>
                </a:solidFill>
              </a:rPr>
              <a:t>Inability to build relationships </a:t>
            </a:r>
            <a:r>
              <a:rPr lang="en-US" dirty="0"/>
              <a:t>with co-workers.</a:t>
            </a:r>
          </a:p>
          <a:p>
            <a:pPr marL="342900" indent="-342900">
              <a:buClr>
                <a:schemeClr val="tx1"/>
              </a:buClr>
              <a:buFont typeface="Arial" panose="020B0604020202020204" pitchFamily="34" charset="0"/>
              <a:buChar char="•"/>
            </a:pPr>
            <a:r>
              <a:rPr lang="en-US" b="1" dirty="0">
                <a:solidFill>
                  <a:srgbClr val="E21A23"/>
                </a:solidFill>
              </a:rPr>
              <a:t>Inability to adapt </a:t>
            </a:r>
            <a:r>
              <a:rPr lang="en-US" dirty="0"/>
              <a:t>to new bosses, businesses, cultures, or structures.</a:t>
            </a:r>
          </a:p>
          <a:p>
            <a:pPr marL="342900" indent="-342900">
              <a:buClr>
                <a:schemeClr val="tx1"/>
              </a:buClr>
              <a:buFont typeface="Arial" panose="020B0604020202020204" pitchFamily="34" charset="0"/>
              <a:buChar char="•"/>
            </a:pPr>
            <a:r>
              <a:rPr lang="en-US" b="1" dirty="0">
                <a:solidFill>
                  <a:srgbClr val="E21A23"/>
                </a:solidFill>
              </a:rPr>
              <a:t>Inadequate preparation for promotion</a:t>
            </a:r>
            <a:r>
              <a:rPr lang="en-US" dirty="0">
                <a:solidFill>
                  <a:schemeClr val="tx1"/>
                </a:solidFill>
              </a:rPr>
              <a:t>.</a:t>
            </a:r>
          </a:p>
        </p:txBody>
      </p:sp>
    </p:spTree>
    <p:extLst>
      <p:ext uri="{BB962C8B-B14F-4D97-AF65-F5344CB8AC3E}">
        <p14:creationId xmlns:p14="http://schemas.microsoft.com/office/powerpoint/2010/main" val="51941819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684B01F0-71C9-4066-B8AB-3513CBE38789}"/>
              </a:ext>
            </a:extLst>
          </p:cNvPr>
          <p:cNvSpPr>
            <a:spLocks noGrp="1"/>
          </p:cNvSpPr>
          <p:nvPr>
            <p:ph type="title"/>
          </p:nvPr>
        </p:nvSpPr>
        <p:spPr/>
        <p:txBody>
          <a:bodyPr>
            <a:normAutofit/>
          </a:bodyPr>
          <a:lstStyle/>
          <a:p>
            <a:r>
              <a:rPr lang="en-US" altLang="en-US" dirty="0"/>
              <a:t>Managerial Derailment </a:t>
            </a:r>
            <a:r>
              <a:rPr lang="en-US" altLang="en-US" sz="1000" dirty="0"/>
              <a:t>2</a:t>
            </a:r>
            <a:endParaRPr lang="en-US" sz="1000" dirty="0"/>
          </a:p>
        </p:txBody>
      </p:sp>
      <p:sp>
        <p:nvSpPr>
          <p:cNvPr id="7" name="Content Placeholder 6">
            <a:extLst>
              <a:ext uri="{FF2B5EF4-FFF2-40B4-BE49-F238E27FC236}">
                <a16:creationId xmlns:a16="http://schemas.microsoft.com/office/drawing/2014/main" id="{4341F8B9-9547-4781-8667-941613DC475E}"/>
              </a:ext>
            </a:extLst>
          </p:cNvPr>
          <p:cNvSpPr>
            <a:spLocks noGrp="1"/>
          </p:cNvSpPr>
          <p:nvPr>
            <p:ph sz="quarter" idx="11"/>
          </p:nvPr>
        </p:nvSpPr>
        <p:spPr/>
        <p:txBody>
          <a:bodyPr>
            <a:noAutofit/>
          </a:bodyPr>
          <a:lstStyle/>
          <a:p>
            <a:pPr marL="342900" indent="-342900" eaLnBrk="1" hangingPunct="1">
              <a:buFont typeface="Arial" panose="020B0604020202020204" pitchFamily="34" charset="0"/>
              <a:buChar char="•"/>
            </a:pPr>
            <a:r>
              <a:rPr lang="en-US" altLang="en-US" sz="2000" dirty="0"/>
              <a:t>Presence of only one behavioral pattern is not enough for derailment except for a failure to meet business objectives.</a:t>
            </a:r>
          </a:p>
          <a:p>
            <a:pPr marL="342900" indent="-342900" eaLnBrk="1" hangingPunct="1">
              <a:buFont typeface="Arial" panose="020B0604020202020204" pitchFamily="34" charset="0"/>
              <a:buChar char="•"/>
            </a:pPr>
            <a:r>
              <a:rPr lang="en-US" altLang="en-US" sz="2000" dirty="0"/>
              <a:t>The five reasons for failure are universal.</a:t>
            </a:r>
          </a:p>
          <a:p>
            <a:pPr marL="342900" indent="-342900" eaLnBrk="1" hangingPunct="1">
              <a:buFont typeface="Arial" panose="020B0604020202020204" pitchFamily="34" charset="0"/>
              <a:buChar char="•"/>
            </a:pPr>
            <a:r>
              <a:rPr lang="en-US" altLang="en-US" sz="2000" dirty="0"/>
              <a:t>Awareness of why people fail in leadership positions is not enough to prevent failure.</a:t>
            </a:r>
          </a:p>
          <a:p>
            <a:pPr marL="342900" indent="-342900" eaLnBrk="1" hangingPunct="1">
              <a:buFont typeface="Arial" panose="020B0604020202020204" pitchFamily="34" charset="0"/>
              <a:buChar char="•"/>
            </a:pPr>
            <a:r>
              <a:rPr lang="en-US" altLang="en-US" sz="2000" dirty="0"/>
              <a:t>Knowing the root causes of managerial incompetence and what to do to minimize their impact improves the odds of being perceived as a competent manager.</a:t>
            </a:r>
          </a:p>
        </p:txBody>
      </p:sp>
    </p:spTree>
    <p:extLst>
      <p:ext uri="{BB962C8B-B14F-4D97-AF65-F5344CB8AC3E}">
        <p14:creationId xmlns:p14="http://schemas.microsoft.com/office/powerpoint/2010/main" val="25979333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noAutofit/>
          </a:bodyPr>
          <a:lstStyle/>
          <a:p>
            <a:r>
              <a:rPr lang="en-US" altLang="en-US" sz="2400" dirty="0"/>
              <a:t>Figure 17.1: Why Leaders Fail</a:t>
            </a:r>
            <a:endParaRPr lang="en-IN" sz="1000" dirty="0"/>
          </a:p>
        </p:txBody>
      </p:sp>
      <p:pic>
        <p:nvPicPr>
          <p:cNvPr id="4" name="Picture Placeholder 3" descr="A Venn diagram depicts the various follower, situational, and leadership factors that cause leadership to fail.">
            <a:extLst>
              <a:ext uri="{FF2B5EF4-FFF2-40B4-BE49-F238E27FC236}">
                <a16:creationId xmlns:a16="http://schemas.microsoft.com/office/drawing/2014/main" id="{633C9FA1-5886-472E-ACC1-01A4F89E3259}"/>
              </a:ext>
            </a:extLst>
          </p:cNvPr>
          <p:cNvPicPr>
            <a:picLocks noGrp="1" noChangeAspect="1"/>
          </p:cNvPicPr>
          <p:nvPr>
            <p:ph type="pic" sz="quarter" idx="15"/>
          </p:nvPr>
        </p:nvPicPr>
        <p:blipFill rotWithShape="1">
          <a:blip r:embed="rId2">
            <a:extLst>
              <a:ext uri="{28A0092B-C50C-407E-A947-70E740481C1C}">
                <a14:useLocalDpi xmlns:a14="http://schemas.microsoft.com/office/drawing/2010/main" val="0"/>
              </a:ext>
            </a:extLst>
          </a:blip>
          <a:srcRect t="-98" b="-656"/>
          <a:stretch/>
        </p:blipFill>
        <p:spPr>
          <a:xfrm>
            <a:off x="1010786" y="1225456"/>
            <a:ext cx="6876766" cy="4895199"/>
          </a:xfrm>
        </p:spPr>
      </p:pic>
      <p:sp>
        <p:nvSpPr>
          <p:cNvPr id="12" name="Text Placeholder 1">
            <a:extLst>
              <a:ext uri="{FF2B5EF4-FFF2-40B4-BE49-F238E27FC236}">
                <a16:creationId xmlns:a16="http://schemas.microsoft.com/office/drawing/2014/main" id="{DF186E8F-9CE3-475E-9E2A-42AA6334FC92}"/>
              </a:ext>
            </a:extLst>
          </p:cNvPr>
          <p:cNvSpPr>
            <a:spLocks noGrp="1"/>
          </p:cNvSpPr>
          <p:nvPr>
            <p:ph type="body" sz="quarter" idx="12"/>
          </p:nvPr>
        </p:nvSpPr>
        <p:spPr>
          <a:xfrm>
            <a:off x="3370262" y="6362700"/>
            <a:ext cx="2403475" cy="190500"/>
          </a:xfrm>
        </p:spPr>
        <p:txBody>
          <a:bodyPr/>
          <a:lstStyle/>
          <a:p>
            <a:r>
              <a:rPr lang="en-US" dirty="0">
                <a:hlinkClick r:id="rId3" action="ppaction://hlinksldjump"/>
              </a:rPr>
              <a:t>Access the text alternative for slide images.</a:t>
            </a:r>
            <a:endParaRPr lang="en-US" dirty="0"/>
          </a:p>
        </p:txBody>
      </p:sp>
    </p:spTree>
    <p:extLst>
      <p:ext uri="{BB962C8B-B14F-4D97-AF65-F5344CB8AC3E}">
        <p14:creationId xmlns:p14="http://schemas.microsoft.com/office/powerpoint/2010/main" val="346443291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A1D6CBE5-E904-40B2-8AA4-898EC820E5DB}"/>
              </a:ext>
            </a:extLst>
          </p:cNvPr>
          <p:cNvSpPr>
            <a:spLocks noGrp="1"/>
          </p:cNvSpPr>
          <p:nvPr>
            <p:ph type="title"/>
          </p:nvPr>
        </p:nvSpPr>
        <p:spPr/>
        <p:txBody>
          <a:bodyPr>
            <a:noAutofit/>
          </a:bodyPr>
          <a:lstStyle/>
          <a:p>
            <a:r>
              <a:rPr lang="en-US" altLang="en-US" dirty="0"/>
              <a:t>The Ten Root Causes of Managerial Incompetence and Derailment</a:t>
            </a:r>
            <a:endParaRPr lang="en-US" sz="1000" dirty="0"/>
          </a:p>
        </p:txBody>
      </p:sp>
      <p:sp>
        <p:nvSpPr>
          <p:cNvPr id="7" name="Content Placeholder 6">
            <a:extLst>
              <a:ext uri="{FF2B5EF4-FFF2-40B4-BE49-F238E27FC236}">
                <a16:creationId xmlns:a16="http://schemas.microsoft.com/office/drawing/2014/main" id="{D1A50E34-9A97-48FE-AC54-690E75374D30}"/>
              </a:ext>
            </a:extLst>
          </p:cNvPr>
          <p:cNvSpPr>
            <a:spLocks noGrp="1"/>
          </p:cNvSpPr>
          <p:nvPr>
            <p:ph sz="quarter" idx="11"/>
          </p:nvPr>
        </p:nvSpPr>
        <p:spPr/>
        <p:txBody>
          <a:bodyPr/>
          <a:lstStyle/>
          <a:p>
            <a:pPr marL="342900" indent="-342900">
              <a:buFont typeface="Arial" panose="020B0604020202020204" pitchFamily="34" charset="0"/>
              <a:buChar char="•"/>
            </a:pPr>
            <a:r>
              <a:rPr lang="en-US" altLang="en-US" sz="2000" dirty="0"/>
              <a:t>Situational factors</a:t>
            </a:r>
          </a:p>
          <a:p>
            <a:pPr marL="342900" indent="-342900">
              <a:buFont typeface="Arial" panose="020B0604020202020204" pitchFamily="34" charset="0"/>
              <a:buChar char="•"/>
            </a:pPr>
            <a:r>
              <a:rPr lang="en-US" altLang="en-US" sz="2000" dirty="0"/>
              <a:t>Follower factors</a:t>
            </a:r>
          </a:p>
          <a:p>
            <a:pPr marL="342900" indent="-342900">
              <a:buFont typeface="Arial" panose="020B0604020202020204" pitchFamily="34" charset="0"/>
              <a:buChar char="•"/>
            </a:pPr>
            <a:r>
              <a:rPr lang="en-US" altLang="en-US" sz="2000" dirty="0"/>
              <a:t>Lack of organizational fit</a:t>
            </a:r>
          </a:p>
          <a:p>
            <a:pPr marL="342900" indent="-342900">
              <a:buFont typeface="Arial" panose="020B0604020202020204" pitchFamily="34" charset="0"/>
              <a:buChar char="•"/>
            </a:pPr>
            <a:r>
              <a:rPr lang="en-US" altLang="en-US" sz="2000" dirty="0"/>
              <a:t>Lack of situational awareness</a:t>
            </a:r>
          </a:p>
          <a:p>
            <a:pPr marL="342900" indent="-342900">
              <a:buFont typeface="Arial" panose="020B0604020202020204" pitchFamily="34" charset="0"/>
              <a:buChar char="•"/>
            </a:pPr>
            <a:r>
              <a:rPr lang="en-US" altLang="en-US" sz="2000" dirty="0"/>
              <a:t>Lack of self-awareness</a:t>
            </a:r>
          </a:p>
          <a:p>
            <a:pPr marL="342900" indent="-342900">
              <a:buFont typeface="Arial" panose="020B0604020202020204" pitchFamily="34" charset="0"/>
              <a:buChar char="•"/>
            </a:pPr>
            <a:r>
              <a:rPr lang="en-US" altLang="en-US" sz="2000" dirty="0"/>
              <a:t>Lack of intelligence and subject matter expertise</a:t>
            </a:r>
          </a:p>
          <a:p>
            <a:pPr marL="342900" indent="-342900">
              <a:buFont typeface="Arial" panose="020B0604020202020204" pitchFamily="34" charset="0"/>
              <a:buChar char="•"/>
            </a:pPr>
            <a:r>
              <a:rPr lang="en-US" altLang="en-US" sz="2000" dirty="0"/>
              <a:t>Poor followership</a:t>
            </a:r>
          </a:p>
          <a:p>
            <a:pPr marL="342900" indent="-342900">
              <a:buFont typeface="Arial" panose="020B0604020202020204" pitchFamily="34" charset="0"/>
              <a:buChar char="•"/>
            </a:pPr>
            <a:r>
              <a:rPr lang="en-US" altLang="en-US" sz="2000" dirty="0"/>
              <a:t>Dark-side personality traits</a:t>
            </a:r>
          </a:p>
          <a:p>
            <a:pPr marL="342900" indent="-342900">
              <a:buFont typeface="Arial" panose="020B0604020202020204" pitchFamily="34" charset="0"/>
              <a:buChar char="•"/>
            </a:pPr>
            <a:r>
              <a:rPr lang="en-US" altLang="en-US" sz="2000" dirty="0"/>
              <a:t>Leadership motivation</a:t>
            </a:r>
          </a:p>
          <a:p>
            <a:pPr marL="342900" indent="-342900">
              <a:buFont typeface="Arial" panose="020B0604020202020204" pitchFamily="34" charset="0"/>
              <a:buChar char="•"/>
            </a:pPr>
            <a:r>
              <a:rPr lang="en-US" altLang="en-US" sz="2000" dirty="0"/>
              <a:t>Myths that perpetuate managerial incompetence</a:t>
            </a:r>
          </a:p>
        </p:txBody>
      </p:sp>
    </p:spTree>
    <p:extLst>
      <p:ext uri="{BB962C8B-B14F-4D97-AF65-F5344CB8AC3E}">
        <p14:creationId xmlns:p14="http://schemas.microsoft.com/office/powerpoint/2010/main" val="263059691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A1D6CBE5-E904-40B2-8AA4-898EC820E5DB}"/>
              </a:ext>
            </a:extLst>
          </p:cNvPr>
          <p:cNvSpPr>
            <a:spLocks noGrp="1"/>
          </p:cNvSpPr>
          <p:nvPr>
            <p:ph type="title"/>
          </p:nvPr>
        </p:nvSpPr>
        <p:spPr/>
        <p:txBody>
          <a:bodyPr/>
          <a:lstStyle/>
          <a:p>
            <a:r>
              <a:rPr lang="en-US" altLang="en-US" dirty="0"/>
              <a:t>Situational and Follower Factors </a:t>
            </a:r>
            <a:r>
              <a:rPr lang="en-US" altLang="en-US" sz="1000" dirty="0"/>
              <a:t>1</a:t>
            </a:r>
            <a:endParaRPr lang="en-US" sz="1000" dirty="0"/>
          </a:p>
        </p:txBody>
      </p:sp>
      <p:sp>
        <p:nvSpPr>
          <p:cNvPr id="7" name="Content Placeholder 6">
            <a:extLst>
              <a:ext uri="{FF2B5EF4-FFF2-40B4-BE49-F238E27FC236}">
                <a16:creationId xmlns:a16="http://schemas.microsoft.com/office/drawing/2014/main" id="{D1A50E34-9A97-48FE-AC54-690E75374D30}"/>
              </a:ext>
            </a:extLst>
          </p:cNvPr>
          <p:cNvSpPr>
            <a:spLocks noGrp="1"/>
          </p:cNvSpPr>
          <p:nvPr>
            <p:ph sz="quarter" idx="11"/>
          </p:nvPr>
        </p:nvSpPr>
        <p:spPr/>
        <p:txBody>
          <a:bodyPr/>
          <a:lstStyle/>
          <a:p>
            <a:pPr marL="0" indent="0">
              <a:buNone/>
            </a:pPr>
            <a:r>
              <a:rPr lang="en-US" altLang="en-US" dirty="0"/>
              <a:t>Affect a person’s ability to engage followers, build teams, and get results.</a:t>
            </a:r>
          </a:p>
          <a:p>
            <a:pPr marL="0" indent="0">
              <a:buNone/>
            </a:pPr>
            <a:endParaRPr lang="en-US" altLang="en-US" dirty="0"/>
          </a:p>
          <a:p>
            <a:pPr marL="0" indent="0">
              <a:buNone/>
            </a:pPr>
            <a:r>
              <a:rPr lang="en-US" altLang="en-US" dirty="0"/>
              <a:t>Managers should control their reactions to overwhelming situational and follower factors.</a:t>
            </a:r>
          </a:p>
          <a:p>
            <a:pPr marL="342900" indent="-342900">
              <a:buFont typeface="Arial" panose="020B0604020202020204" pitchFamily="34" charset="0"/>
              <a:buChar char="•"/>
            </a:pPr>
            <a:r>
              <a:rPr lang="en-IN" altLang="en-US" dirty="0"/>
              <a:t>Incompetent managers facing hopeless situations:</a:t>
            </a:r>
          </a:p>
          <a:p>
            <a:pPr lvl="2"/>
            <a:r>
              <a:rPr lang="en-IN" altLang="en-US" dirty="0"/>
              <a:t>Tend to keep doing what they have always done but expect to achieve different results.</a:t>
            </a:r>
          </a:p>
          <a:p>
            <a:pPr lvl="2"/>
            <a:r>
              <a:rPr lang="en-IN" altLang="en-US" dirty="0"/>
              <a:t>Try to leverage their strengths rather than change, which erodes their ability to build teams and get results.</a:t>
            </a:r>
            <a:endParaRPr lang="en-US" altLang="en-US" dirty="0"/>
          </a:p>
          <a:p>
            <a:pPr marL="0" indent="0">
              <a:buNone/>
            </a:pPr>
            <a:endParaRPr lang="en-US" altLang="en-US" sz="2000" dirty="0"/>
          </a:p>
          <a:p>
            <a:pPr marL="0" indent="0">
              <a:buNone/>
            </a:pPr>
            <a:r>
              <a:rPr lang="en-US" altLang="en-US" dirty="0"/>
              <a:t>Situational factors can mask managerial incompetence.</a:t>
            </a:r>
          </a:p>
        </p:txBody>
      </p:sp>
    </p:spTree>
    <p:extLst>
      <p:ext uri="{BB962C8B-B14F-4D97-AF65-F5344CB8AC3E}">
        <p14:creationId xmlns:p14="http://schemas.microsoft.com/office/powerpoint/2010/main" val="6665391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A1D6CBE5-E904-40B2-8AA4-898EC820E5DB}"/>
              </a:ext>
            </a:extLst>
          </p:cNvPr>
          <p:cNvSpPr>
            <a:spLocks noGrp="1"/>
          </p:cNvSpPr>
          <p:nvPr>
            <p:ph type="title"/>
          </p:nvPr>
        </p:nvSpPr>
        <p:spPr/>
        <p:txBody>
          <a:bodyPr/>
          <a:lstStyle/>
          <a:p>
            <a:r>
              <a:rPr lang="en-US" altLang="en-US" dirty="0"/>
              <a:t>Situational and Follower Factors </a:t>
            </a:r>
            <a:r>
              <a:rPr lang="en-US" altLang="en-US" sz="1000" dirty="0"/>
              <a:t>2</a:t>
            </a:r>
            <a:endParaRPr lang="en-US" sz="1000" dirty="0"/>
          </a:p>
        </p:txBody>
      </p:sp>
      <p:sp>
        <p:nvSpPr>
          <p:cNvPr id="7" name="Content Placeholder 6">
            <a:extLst>
              <a:ext uri="{FF2B5EF4-FFF2-40B4-BE49-F238E27FC236}">
                <a16:creationId xmlns:a16="http://schemas.microsoft.com/office/drawing/2014/main" id="{D1A50E34-9A97-48FE-AC54-690E75374D30}"/>
              </a:ext>
            </a:extLst>
          </p:cNvPr>
          <p:cNvSpPr>
            <a:spLocks noGrp="1"/>
          </p:cNvSpPr>
          <p:nvPr>
            <p:ph sz="quarter" idx="11"/>
          </p:nvPr>
        </p:nvSpPr>
        <p:spPr/>
        <p:txBody>
          <a:bodyPr>
            <a:normAutofit/>
          </a:bodyPr>
          <a:lstStyle/>
          <a:p>
            <a:pPr marL="0" indent="0">
              <a:buNone/>
            </a:pPr>
            <a:r>
              <a:rPr lang="en-US" altLang="en-US" dirty="0"/>
              <a:t>Episodic versus chronic incompetence.</a:t>
            </a:r>
          </a:p>
          <a:p>
            <a:pPr marL="342900" indent="-342900">
              <a:buClr>
                <a:schemeClr val="tx1"/>
              </a:buClr>
              <a:buFont typeface="Arial" panose="020B0604020202020204" pitchFamily="34" charset="0"/>
              <a:buChar char="•"/>
            </a:pPr>
            <a:r>
              <a:rPr lang="en-US" altLang="en-US" b="1" dirty="0">
                <a:solidFill>
                  <a:srgbClr val="E21A23"/>
                </a:solidFill>
              </a:rPr>
              <a:t>Episodic managerial incompetence</a:t>
            </a:r>
            <a:r>
              <a:rPr lang="en-US" altLang="en-US" dirty="0"/>
              <a:t>: Occurs when extremely tough situational or follower events temporarily interfere with a person’s ability to build teams and get results.</a:t>
            </a:r>
          </a:p>
          <a:p>
            <a:pPr lvl="2"/>
            <a:r>
              <a:rPr lang="en-US" altLang="en-US" dirty="0"/>
              <a:t>Experienced by all competent managers occasionally.</a:t>
            </a:r>
          </a:p>
          <a:p>
            <a:pPr lvl="2"/>
            <a:r>
              <a:rPr lang="en-US" altLang="en-US" dirty="0"/>
              <a:t>Frequency and duration of occurrences should be limited.</a:t>
            </a:r>
            <a:endParaRPr lang="en-US" altLang="en-US" b="1" dirty="0">
              <a:solidFill>
                <a:srgbClr val="C00000"/>
              </a:solidFill>
            </a:endParaRPr>
          </a:p>
          <a:p>
            <a:pPr marL="342900" indent="-342900">
              <a:buClr>
                <a:schemeClr val="tx1"/>
              </a:buClr>
              <a:buFont typeface="Arial" panose="020B0604020202020204" pitchFamily="34" charset="0"/>
              <a:buChar char="•"/>
            </a:pPr>
            <a:r>
              <a:rPr lang="en-US" altLang="en-US" b="1" dirty="0">
                <a:solidFill>
                  <a:srgbClr val="E21A23"/>
                </a:solidFill>
              </a:rPr>
              <a:t>Chronic managerial incompetence</a:t>
            </a:r>
            <a:r>
              <a:rPr lang="en-US" altLang="en-US" dirty="0"/>
              <a:t>: Occurs when taxing situational or follower events permanently disrupt a person’s ability to build teams or get results.</a:t>
            </a:r>
          </a:p>
          <a:p>
            <a:pPr lvl="2">
              <a:buClr>
                <a:schemeClr val="tx1"/>
              </a:buClr>
            </a:pPr>
            <a:r>
              <a:rPr lang="en-IN" altLang="en-US" dirty="0"/>
              <a:t>Many people in positions of authority seem to exemplify chronic managerial incompetence</a:t>
            </a:r>
            <a:r>
              <a:rPr lang="en-US" altLang="en-US" dirty="0"/>
              <a:t>.</a:t>
            </a:r>
          </a:p>
        </p:txBody>
      </p:sp>
    </p:spTree>
    <p:extLst>
      <p:ext uri="{BB962C8B-B14F-4D97-AF65-F5344CB8AC3E}">
        <p14:creationId xmlns:p14="http://schemas.microsoft.com/office/powerpoint/2010/main" val="220378416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A1D6CBE5-E904-40B2-8AA4-898EC820E5DB}"/>
              </a:ext>
            </a:extLst>
          </p:cNvPr>
          <p:cNvSpPr>
            <a:spLocks noGrp="1"/>
          </p:cNvSpPr>
          <p:nvPr>
            <p:ph type="title"/>
          </p:nvPr>
        </p:nvSpPr>
        <p:spPr/>
        <p:txBody>
          <a:bodyPr>
            <a:normAutofit/>
          </a:bodyPr>
          <a:lstStyle/>
          <a:p>
            <a:r>
              <a:rPr lang="en-US" altLang="en-US" sz="2400" dirty="0"/>
              <a:t>Lack of Organizational Fit</a:t>
            </a:r>
            <a:endParaRPr lang="en-US" sz="1000" dirty="0"/>
          </a:p>
        </p:txBody>
      </p:sp>
      <p:sp>
        <p:nvSpPr>
          <p:cNvPr id="7" name="Content Placeholder 6">
            <a:extLst>
              <a:ext uri="{FF2B5EF4-FFF2-40B4-BE49-F238E27FC236}">
                <a16:creationId xmlns:a16="http://schemas.microsoft.com/office/drawing/2014/main" id="{D1A50E34-9A97-48FE-AC54-690E75374D30}"/>
              </a:ext>
            </a:extLst>
          </p:cNvPr>
          <p:cNvSpPr>
            <a:spLocks noGrp="1"/>
          </p:cNvSpPr>
          <p:nvPr>
            <p:ph sz="quarter" idx="11"/>
          </p:nvPr>
        </p:nvSpPr>
        <p:spPr/>
        <p:txBody>
          <a:bodyPr>
            <a:normAutofit/>
          </a:bodyPr>
          <a:lstStyle/>
          <a:p>
            <a:pPr marL="342900" indent="-342900">
              <a:buClr>
                <a:schemeClr val="tx1"/>
              </a:buClr>
              <a:buFont typeface="Arial" panose="020B0604020202020204" pitchFamily="34" charset="0"/>
              <a:buChar char="•"/>
            </a:pPr>
            <a:r>
              <a:rPr lang="en-US" altLang="en-US" b="1" dirty="0">
                <a:solidFill>
                  <a:srgbClr val="E21A23"/>
                </a:solidFill>
              </a:rPr>
              <a:t>Organizational fit</a:t>
            </a:r>
            <a:r>
              <a:rPr lang="en-US" altLang="en-US" dirty="0"/>
              <a:t>: Degree of agreement between personal and organizational values and beliefs.</a:t>
            </a:r>
          </a:p>
          <a:p>
            <a:pPr marL="342900" indent="-342900">
              <a:buFont typeface="Arial" panose="020B0604020202020204" pitchFamily="34" charset="0"/>
              <a:buChar char="•"/>
            </a:pPr>
            <a:r>
              <a:rPr lang="en-US" dirty="0"/>
              <a:t>People who do not fit with an organization’s culture may wield diminishing levels of influence, which interferes with their ability to engage followers, build teams, and get results.</a:t>
            </a:r>
          </a:p>
          <a:p>
            <a:pPr marL="342900" indent="-342900">
              <a:buFont typeface="Arial" panose="020B0604020202020204" pitchFamily="34" charset="0"/>
              <a:buChar char="•"/>
            </a:pPr>
            <a:r>
              <a:rPr lang="en-US" altLang="en-US" dirty="0"/>
              <a:t>The best thing to avoid being seen as organizational culture misfits is to minimize the risk of it happening at all.</a:t>
            </a:r>
          </a:p>
          <a:p>
            <a:pPr marL="342900" indent="-342900">
              <a:buFont typeface="Arial" panose="020B0604020202020204" pitchFamily="34" charset="0"/>
              <a:buChar char="•"/>
            </a:pPr>
            <a:r>
              <a:rPr lang="en-US" altLang="en-US" dirty="0"/>
              <a:t>Those who do not fit run the risk of being seen as incompetent.</a:t>
            </a:r>
          </a:p>
        </p:txBody>
      </p:sp>
    </p:spTree>
    <p:extLst>
      <p:ext uri="{BB962C8B-B14F-4D97-AF65-F5344CB8AC3E}">
        <p14:creationId xmlns:p14="http://schemas.microsoft.com/office/powerpoint/2010/main" val="41964993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A1D6CBE5-E904-40B2-8AA4-898EC820E5DB}"/>
              </a:ext>
            </a:extLst>
          </p:cNvPr>
          <p:cNvSpPr>
            <a:spLocks noGrp="1"/>
          </p:cNvSpPr>
          <p:nvPr>
            <p:ph type="title"/>
          </p:nvPr>
        </p:nvSpPr>
        <p:spPr/>
        <p:txBody>
          <a:bodyPr/>
          <a:lstStyle/>
          <a:p>
            <a:r>
              <a:rPr lang="en-US" altLang="en-US" sz="2400" dirty="0"/>
              <a:t>Lack of Situational and Self-Awareness</a:t>
            </a:r>
            <a:endParaRPr lang="en-US" dirty="0"/>
          </a:p>
        </p:txBody>
      </p:sp>
      <p:sp>
        <p:nvSpPr>
          <p:cNvPr id="7" name="Content Placeholder 6">
            <a:extLst>
              <a:ext uri="{FF2B5EF4-FFF2-40B4-BE49-F238E27FC236}">
                <a16:creationId xmlns:a16="http://schemas.microsoft.com/office/drawing/2014/main" id="{D1A50E34-9A97-48FE-AC54-690E75374D30}"/>
              </a:ext>
            </a:extLst>
          </p:cNvPr>
          <p:cNvSpPr>
            <a:spLocks noGrp="1"/>
          </p:cNvSpPr>
          <p:nvPr>
            <p:ph sz="quarter" idx="11"/>
          </p:nvPr>
        </p:nvSpPr>
        <p:spPr/>
        <p:txBody>
          <a:bodyPr>
            <a:normAutofit/>
          </a:bodyPr>
          <a:lstStyle/>
          <a:p>
            <a:pPr marL="0" indent="0">
              <a:buClr>
                <a:schemeClr val="tx1"/>
              </a:buClr>
              <a:buNone/>
            </a:pPr>
            <a:r>
              <a:rPr lang="en-US" altLang="en-US" b="1" dirty="0">
                <a:solidFill>
                  <a:srgbClr val="E21A23"/>
                </a:solidFill>
              </a:rPr>
              <a:t>Situational awareness</a:t>
            </a:r>
            <a:r>
              <a:rPr lang="en-US" altLang="en-US" dirty="0"/>
              <a:t>: Leaders’ ability to identify the situational and follower factors affecting their teams and remain vigilant for changes.</a:t>
            </a:r>
          </a:p>
          <a:p>
            <a:pPr marL="0" indent="0">
              <a:buClr>
                <a:schemeClr val="tx1"/>
              </a:buClr>
              <a:buNone/>
            </a:pPr>
            <a:endParaRPr lang="en-US" altLang="en-US" b="1" dirty="0">
              <a:solidFill>
                <a:srgbClr val="C00000"/>
              </a:solidFill>
            </a:endParaRPr>
          </a:p>
          <a:p>
            <a:pPr marL="0" indent="0">
              <a:buClr>
                <a:schemeClr val="tx1"/>
              </a:buClr>
              <a:buNone/>
            </a:pPr>
            <a:r>
              <a:rPr lang="en-US" altLang="en-US" b="1" dirty="0">
                <a:solidFill>
                  <a:srgbClr val="E21A23"/>
                </a:solidFill>
              </a:rPr>
              <a:t>Self-awareness</a:t>
            </a:r>
            <a:r>
              <a:rPr lang="en-US" altLang="en-US" dirty="0"/>
              <a:t>: Leaders’ ability to be aware of personal strengths and shortcomings and to find ways to either manage or staff around their personal knowledge and skill gaps.</a:t>
            </a:r>
          </a:p>
          <a:p>
            <a:pPr marL="0" indent="0">
              <a:buClr>
                <a:schemeClr val="tx1"/>
              </a:buClr>
              <a:buNone/>
            </a:pPr>
            <a:endParaRPr lang="en-US" altLang="en-US" dirty="0"/>
          </a:p>
          <a:p>
            <a:pPr marL="0" indent="0">
              <a:buClr>
                <a:schemeClr val="tx1"/>
              </a:buClr>
              <a:buNone/>
            </a:pPr>
            <a:r>
              <a:rPr lang="en-US" altLang="en-US" dirty="0"/>
              <a:t>Causes </a:t>
            </a:r>
            <a:endParaRPr lang="en-US" altLang="en-US" sz="2000" dirty="0"/>
          </a:p>
          <a:p>
            <a:pPr marL="342900" indent="-342900">
              <a:buClr>
                <a:schemeClr val="tx1"/>
              </a:buClr>
              <a:buFont typeface="Arial" panose="020B0604020202020204" pitchFamily="34" charset="0"/>
              <a:buChar char="•"/>
            </a:pPr>
            <a:r>
              <a:rPr lang="en-US" altLang="en-US" sz="2000" dirty="0"/>
              <a:t>Managers suffering from a highly active </a:t>
            </a:r>
            <a:r>
              <a:rPr lang="en-US" altLang="en-US" sz="2000" b="1" dirty="0">
                <a:solidFill>
                  <a:srgbClr val="E21A23"/>
                </a:solidFill>
              </a:rPr>
              <a:t>reality distortion field</a:t>
            </a:r>
            <a:r>
              <a:rPr lang="en-US" altLang="en-US" sz="2000" dirty="0">
                <a:solidFill>
                  <a:schemeClr val="tx1"/>
                </a:solidFill>
              </a:rPr>
              <a:t>.</a:t>
            </a:r>
          </a:p>
          <a:p>
            <a:pPr marL="687388" lvl="1">
              <a:buClr>
                <a:schemeClr val="tx1"/>
              </a:buClr>
            </a:pPr>
            <a:r>
              <a:rPr lang="en-US" altLang="en-US" sz="1800" dirty="0">
                <a:solidFill>
                  <a:schemeClr val="tx1"/>
                </a:solidFill>
              </a:rPr>
              <a:t>They only take in information that is aligned with their self-perceptions and discount any evidence to the contrary.</a:t>
            </a:r>
          </a:p>
          <a:p>
            <a:pPr marL="342900" indent="-342900">
              <a:buClr>
                <a:schemeClr val="tx1"/>
              </a:buClr>
              <a:buFont typeface="Arial" panose="020B0604020202020204" pitchFamily="34" charset="0"/>
              <a:buChar char="•"/>
            </a:pPr>
            <a:r>
              <a:rPr lang="en-US" altLang="en-US" sz="2000" dirty="0"/>
              <a:t>Managers failing to heed direct report feedback.</a:t>
            </a:r>
          </a:p>
        </p:txBody>
      </p:sp>
    </p:spTree>
    <p:extLst>
      <p:ext uri="{BB962C8B-B14F-4D97-AF65-F5344CB8AC3E}">
        <p14:creationId xmlns:p14="http://schemas.microsoft.com/office/powerpoint/2010/main" val="81946413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A1D6CBE5-E904-40B2-8AA4-898EC820E5DB}"/>
              </a:ext>
            </a:extLst>
          </p:cNvPr>
          <p:cNvSpPr>
            <a:spLocks noGrp="1"/>
          </p:cNvSpPr>
          <p:nvPr>
            <p:ph type="title"/>
          </p:nvPr>
        </p:nvSpPr>
        <p:spPr/>
        <p:txBody>
          <a:bodyPr/>
          <a:lstStyle/>
          <a:p>
            <a:r>
              <a:rPr lang="en-US" altLang="en-US" dirty="0"/>
              <a:t>Lack of Intelligence and Subject Matter Expertise</a:t>
            </a:r>
            <a:endParaRPr lang="en-US" sz="1000" dirty="0"/>
          </a:p>
        </p:txBody>
      </p:sp>
      <p:sp>
        <p:nvSpPr>
          <p:cNvPr id="7" name="Content Placeholder 6">
            <a:extLst>
              <a:ext uri="{FF2B5EF4-FFF2-40B4-BE49-F238E27FC236}">
                <a16:creationId xmlns:a16="http://schemas.microsoft.com/office/drawing/2014/main" id="{D1A50E34-9A97-48FE-AC54-690E75374D30}"/>
              </a:ext>
            </a:extLst>
          </p:cNvPr>
          <p:cNvSpPr>
            <a:spLocks noGrp="1"/>
          </p:cNvSpPr>
          <p:nvPr>
            <p:ph sz="quarter" idx="11"/>
          </p:nvPr>
        </p:nvSpPr>
        <p:spPr/>
        <p:txBody>
          <a:bodyPr/>
          <a:lstStyle/>
          <a:p>
            <a:pPr marL="0" indent="0">
              <a:spcBef>
                <a:spcPts val="0"/>
              </a:spcBef>
              <a:buNone/>
            </a:pPr>
            <a:r>
              <a:rPr lang="en-US" altLang="en-US" dirty="0"/>
              <a:t>Managers’ intelligence is directly related to their ability to make decisions and build cohesive teams and get results.</a:t>
            </a:r>
          </a:p>
          <a:p>
            <a:pPr marL="0" indent="0">
              <a:spcBef>
                <a:spcPts val="0"/>
              </a:spcBef>
              <a:buNone/>
            </a:pPr>
            <a:endParaRPr lang="en-US" altLang="en-US" dirty="0"/>
          </a:p>
          <a:p>
            <a:pPr marL="0" indent="0">
              <a:spcBef>
                <a:spcPts val="0"/>
              </a:spcBef>
              <a:buNone/>
            </a:pPr>
            <a:r>
              <a:rPr lang="en-US" altLang="en-US" dirty="0"/>
              <a:t>Shortfall in critical knowledge decreases a person's ability to solve problems and a </a:t>
            </a:r>
            <a:r>
              <a:rPr lang="en-IN" altLang="en-US" dirty="0"/>
              <a:t>lack of team-building know-how </a:t>
            </a:r>
            <a:r>
              <a:rPr lang="en-US" altLang="en-US" dirty="0"/>
              <a:t>increase the odds of managerial competence.</a:t>
            </a:r>
          </a:p>
          <a:p>
            <a:pPr marL="342900" indent="-342900">
              <a:spcBef>
                <a:spcPts val="0"/>
              </a:spcBef>
              <a:buFont typeface="Arial" panose="020B0604020202020204" pitchFamily="34" charset="0"/>
              <a:buChar char="•"/>
            </a:pPr>
            <a:r>
              <a:rPr lang="en-US" altLang="en-US" sz="2000" b="1" dirty="0">
                <a:solidFill>
                  <a:srgbClr val="E21A23"/>
                </a:solidFill>
              </a:rPr>
              <a:t>Subject matter expertise</a:t>
            </a:r>
            <a:r>
              <a:rPr lang="en-US" altLang="en-US" sz="2000" b="1" dirty="0"/>
              <a:t>: </a:t>
            </a:r>
            <a:r>
              <a:rPr lang="en-US" altLang="en-US" sz="2000" dirty="0"/>
              <a:t>Relevant knowledge or experience that can be leveraged to solve problems.</a:t>
            </a:r>
          </a:p>
          <a:p>
            <a:pPr marL="342900" indent="-342900" eaLnBrk="1" hangingPunct="1">
              <a:spcBef>
                <a:spcPts val="0"/>
              </a:spcBef>
              <a:spcAft>
                <a:spcPts val="0"/>
              </a:spcAft>
              <a:buFont typeface="Arial" panose="020B0604020202020204" pitchFamily="34" charset="0"/>
              <a:buChar char="•"/>
            </a:pPr>
            <a:r>
              <a:rPr lang="en-US" altLang="en-US" sz="2000" b="1" dirty="0">
                <a:solidFill>
                  <a:srgbClr val="E21A23"/>
                </a:solidFill>
              </a:rPr>
              <a:t>Team-building know-how</a:t>
            </a:r>
            <a:r>
              <a:rPr lang="en-US" altLang="en-US" sz="2000" b="1" dirty="0"/>
              <a:t>: </a:t>
            </a:r>
            <a:r>
              <a:rPr lang="en-US" altLang="en-US" sz="2000" dirty="0"/>
              <a:t>Degree to which a leader knows the steps and processes needed to build high-performing teams.</a:t>
            </a:r>
          </a:p>
          <a:p>
            <a:pPr marL="0" indent="0" eaLnBrk="1" hangingPunct="1">
              <a:spcBef>
                <a:spcPts val="0"/>
              </a:spcBef>
              <a:spcAft>
                <a:spcPts val="0"/>
              </a:spcAft>
              <a:buNone/>
            </a:pPr>
            <a:endParaRPr lang="en-US" altLang="en-US" dirty="0"/>
          </a:p>
          <a:p>
            <a:pPr marL="0" indent="0">
              <a:spcBef>
                <a:spcPts val="0"/>
              </a:spcBef>
              <a:buNone/>
            </a:pPr>
            <a:r>
              <a:rPr lang="en-IN" altLang="en-US" dirty="0"/>
              <a:t>Can be compensated for by technology and staffing, surrounding oneself with smart, experienced people, and through hard work.</a:t>
            </a:r>
            <a:endParaRPr lang="en-US" altLang="en-US" sz="2400" b="1" dirty="0"/>
          </a:p>
        </p:txBody>
      </p:sp>
    </p:spTree>
    <p:extLst>
      <p:ext uri="{BB962C8B-B14F-4D97-AF65-F5344CB8AC3E}">
        <p14:creationId xmlns:p14="http://schemas.microsoft.com/office/powerpoint/2010/main" val="252624099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A1D6CBE5-E904-40B2-8AA4-898EC820E5DB}"/>
              </a:ext>
            </a:extLst>
          </p:cNvPr>
          <p:cNvSpPr>
            <a:spLocks noGrp="1"/>
          </p:cNvSpPr>
          <p:nvPr>
            <p:ph type="title"/>
          </p:nvPr>
        </p:nvSpPr>
        <p:spPr/>
        <p:txBody>
          <a:bodyPr>
            <a:noAutofit/>
          </a:bodyPr>
          <a:lstStyle/>
          <a:p>
            <a:r>
              <a:rPr lang="en-US" altLang="en-US" sz="2400" dirty="0"/>
              <a:t>Poor Followership</a:t>
            </a:r>
            <a:endParaRPr lang="en-US" dirty="0"/>
          </a:p>
        </p:txBody>
      </p:sp>
      <p:sp>
        <p:nvSpPr>
          <p:cNvPr id="7" name="Content Placeholder 6">
            <a:extLst>
              <a:ext uri="{FF2B5EF4-FFF2-40B4-BE49-F238E27FC236}">
                <a16:creationId xmlns:a16="http://schemas.microsoft.com/office/drawing/2014/main" id="{D1A50E34-9A97-48FE-AC54-690E75374D30}"/>
              </a:ext>
            </a:extLst>
          </p:cNvPr>
          <p:cNvSpPr>
            <a:spLocks noGrp="1"/>
          </p:cNvSpPr>
          <p:nvPr>
            <p:ph sz="quarter" idx="11"/>
          </p:nvPr>
        </p:nvSpPr>
        <p:spPr/>
        <p:txBody>
          <a:bodyPr>
            <a:normAutofit/>
          </a:bodyPr>
          <a:lstStyle/>
          <a:p>
            <a:pPr marL="0" indent="0">
              <a:spcBef>
                <a:spcPts val="0"/>
              </a:spcBef>
              <a:buNone/>
            </a:pPr>
            <a:r>
              <a:rPr lang="en-US" altLang="en-US" dirty="0"/>
              <a:t>People in positions of authority who are criticizers, brown-nosers, and slackers are seen as incompetent managers.</a:t>
            </a:r>
          </a:p>
          <a:p>
            <a:pPr marL="342900" indent="-342900">
              <a:spcBef>
                <a:spcPts val="0"/>
              </a:spcBef>
              <a:buFont typeface="Arial" panose="020B0604020202020204" pitchFamily="34" charset="0"/>
              <a:buChar char="•"/>
            </a:pPr>
            <a:r>
              <a:rPr lang="en-US" altLang="en-US" dirty="0"/>
              <a:t>Brown-nosers </a:t>
            </a:r>
            <a:r>
              <a:rPr lang="en-IN" altLang="en-US" dirty="0"/>
              <a:t>do whatever their superiors tell them to do and are unable to </a:t>
            </a:r>
            <a:r>
              <a:rPr lang="en-US" altLang="en-US" dirty="0"/>
              <a:t>make independent decisions.</a:t>
            </a:r>
          </a:p>
          <a:p>
            <a:pPr marL="342900" indent="-342900">
              <a:spcBef>
                <a:spcPts val="0"/>
              </a:spcBef>
              <a:buFont typeface="Arial" panose="020B0604020202020204" pitchFamily="34" charset="0"/>
              <a:buChar char="•"/>
            </a:pPr>
            <a:r>
              <a:rPr lang="en-IN" altLang="en-US" dirty="0"/>
              <a:t>Slackers are so disconnected from the workplace that they are unlikely to build teams or get results.</a:t>
            </a:r>
          </a:p>
          <a:p>
            <a:pPr marL="342900" indent="-342900">
              <a:spcBef>
                <a:spcPts val="0"/>
              </a:spcBef>
              <a:buFont typeface="Arial" panose="020B0604020202020204" pitchFamily="34" charset="0"/>
              <a:buChar char="•"/>
            </a:pPr>
            <a:r>
              <a:rPr lang="en-IN" altLang="en-US" dirty="0"/>
              <a:t>Criticizers are not nice to be working around.</a:t>
            </a:r>
          </a:p>
          <a:p>
            <a:pPr>
              <a:spcBef>
                <a:spcPts val="0"/>
              </a:spcBef>
            </a:pPr>
            <a:endParaRPr lang="en-IN" altLang="en-US" dirty="0"/>
          </a:p>
          <a:p>
            <a:pPr marL="0" indent="0">
              <a:spcBef>
                <a:spcPts val="0"/>
              </a:spcBef>
              <a:buNone/>
            </a:pPr>
            <a:r>
              <a:rPr lang="en-IN" altLang="en-US" dirty="0"/>
              <a:t>Followership affects how one leads and determines whether one is seen as a competent or incompetent manager.</a:t>
            </a:r>
          </a:p>
        </p:txBody>
      </p:sp>
    </p:spTree>
    <p:extLst>
      <p:ext uri="{BB962C8B-B14F-4D97-AF65-F5344CB8AC3E}">
        <p14:creationId xmlns:p14="http://schemas.microsoft.com/office/powerpoint/2010/main" val="235615518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A1D6CBE5-E904-40B2-8AA4-898EC820E5DB}"/>
              </a:ext>
            </a:extLst>
          </p:cNvPr>
          <p:cNvSpPr>
            <a:spLocks noGrp="1"/>
          </p:cNvSpPr>
          <p:nvPr>
            <p:ph type="title"/>
          </p:nvPr>
        </p:nvSpPr>
        <p:spPr/>
        <p:txBody>
          <a:bodyPr/>
          <a:lstStyle/>
          <a:p>
            <a:r>
              <a:rPr lang="en-US" altLang="en-US" dirty="0"/>
              <a:t>Dark-Side Personality Traits</a:t>
            </a:r>
            <a:endParaRPr lang="en-US" dirty="0"/>
          </a:p>
        </p:txBody>
      </p:sp>
      <p:sp>
        <p:nvSpPr>
          <p:cNvPr id="7" name="Content Placeholder 6">
            <a:extLst>
              <a:ext uri="{FF2B5EF4-FFF2-40B4-BE49-F238E27FC236}">
                <a16:creationId xmlns:a16="http://schemas.microsoft.com/office/drawing/2014/main" id="{D1A50E34-9A97-48FE-AC54-690E75374D30}"/>
              </a:ext>
            </a:extLst>
          </p:cNvPr>
          <p:cNvSpPr>
            <a:spLocks noGrp="1"/>
          </p:cNvSpPr>
          <p:nvPr>
            <p:ph sz="quarter" idx="11"/>
          </p:nvPr>
        </p:nvSpPr>
        <p:spPr/>
        <p:txBody>
          <a:bodyPr/>
          <a:lstStyle/>
          <a:p>
            <a:pPr marL="342900" indent="-342900">
              <a:buFont typeface="Arial" panose="020B0604020202020204" pitchFamily="34" charset="0"/>
              <a:buChar char="•"/>
            </a:pPr>
            <a:r>
              <a:rPr lang="en-US" altLang="en-US" dirty="0"/>
              <a:t>Irritating, counterproductive behavioral tendencies that interfere with a leader’s ability to build cohesive teams and cause followers to exert less effort toward goal accomplishment.</a:t>
            </a:r>
          </a:p>
          <a:p>
            <a:pPr marL="342900" indent="-342900">
              <a:buFont typeface="Arial" panose="020B0604020202020204" pitchFamily="34" charset="0"/>
              <a:buChar char="•"/>
            </a:pPr>
            <a:r>
              <a:rPr lang="en-US" altLang="en-US" dirty="0"/>
              <a:t>Decrease a leader’s ability to get results through others.</a:t>
            </a:r>
          </a:p>
          <a:p>
            <a:pPr marL="342900" indent="-342900">
              <a:buFont typeface="Arial" panose="020B0604020202020204" pitchFamily="34" charset="0"/>
              <a:buChar char="•"/>
            </a:pPr>
            <a:r>
              <a:rPr lang="en-US" altLang="en-US" dirty="0"/>
              <a:t>Usually appear during crises or periods of high stress.</a:t>
            </a:r>
          </a:p>
          <a:p>
            <a:pPr marL="342900" indent="-342900">
              <a:buFont typeface="Arial" panose="020B0604020202020204" pitchFamily="34" charset="0"/>
              <a:buChar char="•"/>
            </a:pPr>
            <a:r>
              <a:rPr lang="en-US" altLang="en-US" dirty="0"/>
              <a:t>Have a bigger influence on the performance of leaders than followers.</a:t>
            </a:r>
          </a:p>
          <a:p>
            <a:pPr marL="342900" indent="-342900">
              <a:buFont typeface="Arial" panose="020B0604020202020204" pitchFamily="34" charset="0"/>
              <a:buChar char="•"/>
            </a:pPr>
            <a:r>
              <a:rPr lang="en-US" altLang="en-US" dirty="0"/>
              <a:t>Apparent only when leaders are not attending to their public image.</a:t>
            </a:r>
          </a:p>
          <a:p>
            <a:pPr marL="342900" indent="-342900">
              <a:buFont typeface="Arial" panose="020B0604020202020204" pitchFamily="34" charset="0"/>
              <a:buChar char="•"/>
            </a:pPr>
            <a:r>
              <a:rPr lang="en-US" altLang="en-US" dirty="0"/>
              <a:t>Resemble social skills and are hard to detect in interviews.</a:t>
            </a:r>
          </a:p>
          <a:p>
            <a:pPr marL="342900" indent="-342900">
              <a:buFont typeface="Arial" panose="020B0604020202020204" pitchFamily="34" charset="0"/>
              <a:buChar char="•"/>
            </a:pPr>
            <a:r>
              <a:rPr lang="en-US" altLang="en-US" dirty="0"/>
              <a:t>Related to extreme FFM or OCEAN scores.</a:t>
            </a:r>
          </a:p>
          <a:p>
            <a:pPr marL="342900" indent="-342900">
              <a:buFont typeface="Arial" panose="020B0604020202020204" pitchFamily="34" charset="0"/>
              <a:buChar char="•"/>
            </a:pPr>
            <a:r>
              <a:rPr lang="en-US" altLang="en-US" dirty="0"/>
              <a:t>Can occur at any leadership level.</a:t>
            </a:r>
          </a:p>
          <a:p>
            <a:pPr marL="342900" indent="-342900">
              <a:buFont typeface="Arial" panose="020B0604020202020204" pitchFamily="34" charset="0"/>
              <a:buChar char="•"/>
            </a:pPr>
            <a:r>
              <a:rPr lang="en-US" altLang="en-US" dirty="0"/>
              <a:t>Are the leading cause of managerial incompetence.</a:t>
            </a:r>
          </a:p>
        </p:txBody>
      </p:sp>
    </p:spTree>
    <p:extLst>
      <p:ext uri="{BB962C8B-B14F-4D97-AF65-F5344CB8AC3E}">
        <p14:creationId xmlns:p14="http://schemas.microsoft.com/office/powerpoint/2010/main" val="210215844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73409F4A-9647-40DF-8182-E8A59896C654}"/>
              </a:ext>
            </a:extLst>
          </p:cNvPr>
          <p:cNvSpPr>
            <a:spLocks noGrp="1"/>
          </p:cNvSpPr>
          <p:nvPr>
            <p:ph type="title"/>
          </p:nvPr>
        </p:nvSpPr>
        <p:spPr/>
        <p:txBody>
          <a:bodyPr>
            <a:noAutofit/>
          </a:bodyPr>
          <a:lstStyle/>
          <a:p>
            <a:r>
              <a:rPr lang="en-US" altLang="en-US" dirty="0"/>
              <a:t>Table 17.2: Dark-Side Personality Traits </a:t>
            </a:r>
            <a:r>
              <a:rPr lang="en-US" altLang="en-US" sz="1000" dirty="0"/>
              <a:t>1</a:t>
            </a:r>
            <a:endParaRPr lang="en-US" sz="1000" dirty="0"/>
          </a:p>
        </p:txBody>
      </p:sp>
      <p:sp>
        <p:nvSpPr>
          <p:cNvPr id="8" name="Text Placeholder 7">
            <a:extLst>
              <a:ext uri="{FF2B5EF4-FFF2-40B4-BE49-F238E27FC236}">
                <a16:creationId xmlns:a16="http://schemas.microsoft.com/office/drawing/2014/main" id="{4BE59F16-43CA-4E06-BAAE-37840B88F346}"/>
              </a:ext>
            </a:extLst>
          </p:cNvPr>
          <p:cNvSpPr>
            <a:spLocks noGrp="1"/>
          </p:cNvSpPr>
          <p:nvPr>
            <p:ph type="body" sz="quarter" idx="13"/>
          </p:nvPr>
        </p:nvSpPr>
        <p:spPr/>
        <p:txBody>
          <a:bodyPr/>
          <a:lstStyle/>
          <a:p>
            <a:endParaRPr lang="en-US" dirty="0"/>
          </a:p>
        </p:txBody>
      </p:sp>
      <p:graphicFrame>
        <p:nvGraphicFramePr>
          <p:cNvPr id="10" name="Table Placeholder 9">
            <a:extLst>
              <a:ext uri="{FF2B5EF4-FFF2-40B4-BE49-F238E27FC236}">
                <a16:creationId xmlns:a16="http://schemas.microsoft.com/office/drawing/2014/main" id="{F595CE6D-6985-4C90-A95F-F9F25398530C}"/>
              </a:ext>
            </a:extLst>
          </p:cNvPr>
          <p:cNvGraphicFramePr>
            <a:graphicFrameLocks noGrp="1"/>
          </p:cNvGraphicFramePr>
          <p:nvPr>
            <p:ph type="tbl" sz="quarter" idx="15"/>
            <p:extLst>
              <p:ext uri="{D42A27DB-BD31-4B8C-83A1-F6EECF244321}">
                <p14:modId xmlns:p14="http://schemas.microsoft.com/office/powerpoint/2010/main" val="3935223029"/>
              </p:ext>
            </p:extLst>
          </p:nvPr>
        </p:nvGraphicFramePr>
        <p:xfrm>
          <a:off x="228600" y="1264920"/>
          <a:ext cx="8686800" cy="4328160"/>
        </p:xfrm>
        <a:graphic>
          <a:graphicData uri="http://schemas.openxmlformats.org/drawingml/2006/table">
            <a:tbl>
              <a:tblPr firstRow="1" bandRow="1">
                <a:tableStyleId>{5940675A-B579-460E-94D1-54222C63F5DA}</a:tableStyleId>
              </a:tblPr>
              <a:tblGrid>
                <a:gridCol w="2388870">
                  <a:extLst>
                    <a:ext uri="{9D8B030D-6E8A-4147-A177-3AD203B41FA5}">
                      <a16:colId xmlns:a16="http://schemas.microsoft.com/office/drawing/2014/main" val="20000"/>
                    </a:ext>
                  </a:extLst>
                </a:gridCol>
                <a:gridCol w="6297930">
                  <a:extLst>
                    <a:ext uri="{9D8B030D-6E8A-4147-A177-3AD203B41FA5}">
                      <a16:colId xmlns:a16="http://schemas.microsoft.com/office/drawing/2014/main" val="20001"/>
                    </a:ext>
                  </a:extLst>
                </a:gridCol>
              </a:tblGrid>
              <a:tr h="370840">
                <a:tc>
                  <a:txBody>
                    <a:bodyPr/>
                    <a:lstStyle/>
                    <a:p>
                      <a:r>
                        <a:rPr lang="en-US" sz="2000" b="1" dirty="0">
                          <a:solidFill>
                            <a:schemeClr val="bg1"/>
                          </a:solidFill>
                          <a:latin typeface="Calibri" panose="020F0502020204030204" pitchFamily="34" charset="0"/>
                        </a:rPr>
                        <a:t>Traits</a:t>
                      </a:r>
                    </a:p>
                  </a:txBody>
                  <a:tcPr>
                    <a:solidFill>
                      <a:srgbClr val="E21A23"/>
                    </a:solidFill>
                  </a:tcPr>
                </a:tc>
                <a:tc>
                  <a:txBody>
                    <a:bodyPr/>
                    <a:lstStyle/>
                    <a:p>
                      <a:r>
                        <a:rPr lang="en-US" sz="2000" b="1" dirty="0">
                          <a:solidFill>
                            <a:schemeClr val="bg1"/>
                          </a:solidFill>
                          <a:latin typeface="Calibri" panose="020F0502020204030204" pitchFamily="34" charset="0"/>
                        </a:rPr>
                        <a:t>Characteristics</a:t>
                      </a:r>
                    </a:p>
                  </a:txBody>
                  <a:tcPr>
                    <a:solidFill>
                      <a:srgbClr val="E21A23"/>
                    </a:solidFill>
                  </a:tcPr>
                </a:tc>
                <a:extLst>
                  <a:ext uri="{0D108BD9-81ED-4DB2-BD59-A6C34878D82A}">
                    <a16:rowId xmlns:a16="http://schemas.microsoft.com/office/drawing/2014/main" val="1315715477"/>
                  </a:ext>
                </a:extLst>
              </a:tr>
              <a:tr h="370840">
                <a:tc>
                  <a:txBody>
                    <a:bodyPr/>
                    <a:lstStyle/>
                    <a:p>
                      <a:r>
                        <a:rPr lang="en-US" sz="1800" b="1" dirty="0">
                          <a:latin typeface="Calibri" panose="020F0502020204030204" pitchFamily="34" charset="0"/>
                        </a:rPr>
                        <a:t>Excitable</a:t>
                      </a:r>
                    </a:p>
                  </a:txBody>
                  <a:tcPr/>
                </a:tc>
                <a:tc>
                  <a:txBody>
                    <a:bodyPr/>
                    <a:lstStyle/>
                    <a:p>
                      <a:r>
                        <a:rPr lang="en-US" sz="1800" dirty="0">
                          <a:latin typeface="Calibri" panose="020F0502020204030204" pitchFamily="34" charset="0"/>
                        </a:rPr>
                        <a:t>Leaders with these tendencies </a:t>
                      </a:r>
                      <a:r>
                        <a:rPr lang="en-US" sz="1800" baseline="0" dirty="0">
                          <a:latin typeface="Calibri" panose="020F0502020204030204" pitchFamily="34" charset="0"/>
                        </a:rPr>
                        <a:t>have difficulties building teams because of their dramatic mood swings, emotional outbursts, and inability to persist on projects.</a:t>
                      </a:r>
                      <a:endParaRPr lang="en-US" sz="1800" dirty="0">
                        <a:latin typeface="Calibri" panose="020F0502020204030204" pitchFamily="34" charset="0"/>
                      </a:endParaRPr>
                    </a:p>
                  </a:txBody>
                  <a:tcPr/>
                </a:tc>
                <a:extLst>
                  <a:ext uri="{0D108BD9-81ED-4DB2-BD59-A6C34878D82A}">
                    <a16:rowId xmlns:a16="http://schemas.microsoft.com/office/drawing/2014/main" val="10000"/>
                  </a:ext>
                </a:extLst>
              </a:tr>
              <a:tr h="370840">
                <a:tc>
                  <a:txBody>
                    <a:bodyPr/>
                    <a:lstStyle/>
                    <a:p>
                      <a:r>
                        <a:rPr lang="en-US" sz="1800" b="1" dirty="0">
                          <a:latin typeface="Calibri" panose="020F0502020204030204" pitchFamily="34" charset="0"/>
                        </a:rPr>
                        <a:t>Skeptical</a:t>
                      </a:r>
                    </a:p>
                  </a:txBody>
                  <a:tcPr/>
                </a:tc>
                <a:tc>
                  <a:txBody>
                    <a:bodyPr/>
                    <a:lstStyle/>
                    <a:p>
                      <a:r>
                        <a:rPr lang="en-US" sz="1800" dirty="0">
                          <a:latin typeface="Calibri" panose="020F0502020204030204" pitchFamily="34" charset="0"/>
                        </a:rPr>
                        <a:t>Leaders with this dark-side trait have an unhealthy mistrust of others, are constantly questioning the motives and challenging the integrity of their followers, and are vigilant for signs of disloyalty.</a:t>
                      </a:r>
                    </a:p>
                  </a:txBody>
                  <a:tcPr/>
                </a:tc>
                <a:extLst>
                  <a:ext uri="{0D108BD9-81ED-4DB2-BD59-A6C34878D82A}">
                    <a16:rowId xmlns:a16="http://schemas.microsoft.com/office/drawing/2014/main" val="10001"/>
                  </a:ext>
                </a:extLst>
              </a:tr>
              <a:tr h="370840">
                <a:tc>
                  <a:txBody>
                    <a:bodyPr/>
                    <a:lstStyle/>
                    <a:p>
                      <a:r>
                        <a:rPr lang="en-US" sz="1800" b="1" dirty="0">
                          <a:latin typeface="Calibri" panose="020F0502020204030204" pitchFamily="34" charset="0"/>
                        </a:rPr>
                        <a:t>Cautious</a:t>
                      </a:r>
                    </a:p>
                  </a:txBody>
                  <a:tcPr/>
                </a:tc>
                <a:tc>
                  <a:txBody>
                    <a:bodyPr/>
                    <a:lstStyle/>
                    <a:p>
                      <a:r>
                        <a:rPr lang="en-US" sz="1800" dirty="0">
                          <a:latin typeface="Calibri" panose="020F0502020204030204" pitchFamily="34" charset="0"/>
                        </a:rPr>
                        <a:t>Because these leaders are so fearful of making “dumb” mistakes, they alienate their staffs by not making decisions or taking action on issues.</a:t>
                      </a:r>
                    </a:p>
                  </a:txBody>
                  <a:tcPr/>
                </a:tc>
                <a:extLst>
                  <a:ext uri="{0D108BD9-81ED-4DB2-BD59-A6C34878D82A}">
                    <a16:rowId xmlns:a16="http://schemas.microsoft.com/office/drawing/2014/main" val="10002"/>
                  </a:ext>
                </a:extLst>
              </a:tr>
              <a:tr h="370840">
                <a:tc>
                  <a:txBody>
                    <a:bodyPr/>
                    <a:lstStyle/>
                    <a:p>
                      <a:r>
                        <a:rPr lang="en-US" sz="1800" b="1" dirty="0">
                          <a:latin typeface="Calibri" panose="020F0502020204030204" pitchFamily="34" charset="0"/>
                        </a:rPr>
                        <a:t>Reserved</a:t>
                      </a:r>
                    </a:p>
                  </a:txBody>
                  <a:tcPr/>
                </a:tc>
                <a:tc>
                  <a:txBody>
                    <a:bodyPr/>
                    <a:lstStyle/>
                    <a:p>
                      <a:r>
                        <a:rPr lang="en-US" sz="1800" dirty="0">
                          <a:latin typeface="Calibri" panose="020F0502020204030204" pitchFamily="34" charset="0"/>
                        </a:rPr>
                        <a:t>During times of stress these leaders become extremely withdrawn and are uncommunicative, difficult to find, and unconcerned about the welfare of their staffs.</a:t>
                      </a:r>
                    </a:p>
                  </a:txBody>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206358292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73409F4A-9647-40DF-8182-E8A59896C654}"/>
              </a:ext>
            </a:extLst>
          </p:cNvPr>
          <p:cNvSpPr>
            <a:spLocks noGrp="1"/>
          </p:cNvSpPr>
          <p:nvPr>
            <p:ph type="title"/>
          </p:nvPr>
        </p:nvSpPr>
        <p:spPr/>
        <p:txBody>
          <a:bodyPr>
            <a:noAutofit/>
          </a:bodyPr>
          <a:lstStyle/>
          <a:p>
            <a:r>
              <a:rPr lang="en-US" altLang="en-US" dirty="0"/>
              <a:t>Table 17.2: Dark-Side Personality Traits </a:t>
            </a:r>
            <a:r>
              <a:rPr lang="en-US" altLang="en-US" sz="1000" dirty="0"/>
              <a:t>2</a:t>
            </a:r>
            <a:endParaRPr lang="en-US" dirty="0"/>
          </a:p>
        </p:txBody>
      </p:sp>
      <p:sp>
        <p:nvSpPr>
          <p:cNvPr id="8" name="Text Placeholder 7">
            <a:extLst>
              <a:ext uri="{FF2B5EF4-FFF2-40B4-BE49-F238E27FC236}">
                <a16:creationId xmlns:a16="http://schemas.microsoft.com/office/drawing/2014/main" id="{4BE59F16-43CA-4E06-BAAE-37840B88F346}"/>
              </a:ext>
            </a:extLst>
          </p:cNvPr>
          <p:cNvSpPr>
            <a:spLocks noGrp="1"/>
          </p:cNvSpPr>
          <p:nvPr>
            <p:ph type="body" sz="quarter" idx="13"/>
          </p:nvPr>
        </p:nvSpPr>
        <p:spPr/>
        <p:txBody>
          <a:bodyPr/>
          <a:lstStyle/>
          <a:p>
            <a:endParaRPr lang="en-US" dirty="0"/>
          </a:p>
        </p:txBody>
      </p:sp>
      <p:graphicFrame>
        <p:nvGraphicFramePr>
          <p:cNvPr id="7" name="Table Placeholder 6">
            <a:extLst>
              <a:ext uri="{FF2B5EF4-FFF2-40B4-BE49-F238E27FC236}">
                <a16:creationId xmlns:a16="http://schemas.microsoft.com/office/drawing/2014/main" id="{D17A0786-2AEC-4B17-82D2-BAE5F979D73E}"/>
              </a:ext>
            </a:extLst>
          </p:cNvPr>
          <p:cNvGraphicFramePr>
            <a:graphicFrameLocks noGrp="1"/>
          </p:cNvGraphicFramePr>
          <p:nvPr>
            <p:ph type="tbl" sz="quarter" idx="15"/>
            <p:extLst>
              <p:ext uri="{D42A27DB-BD31-4B8C-83A1-F6EECF244321}">
                <p14:modId xmlns:p14="http://schemas.microsoft.com/office/powerpoint/2010/main" val="1981224778"/>
              </p:ext>
            </p:extLst>
          </p:nvPr>
        </p:nvGraphicFramePr>
        <p:xfrm>
          <a:off x="228600" y="1310640"/>
          <a:ext cx="8686800" cy="4236720"/>
        </p:xfrm>
        <a:graphic>
          <a:graphicData uri="http://schemas.openxmlformats.org/drawingml/2006/table">
            <a:tbl>
              <a:tblPr firstRow="1" bandRow="1">
                <a:tableStyleId>{5940675A-B579-460E-94D1-54222C63F5DA}</a:tableStyleId>
              </a:tblPr>
              <a:tblGrid>
                <a:gridCol w="2388870">
                  <a:extLst>
                    <a:ext uri="{9D8B030D-6E8A-4147-A177-3AD203B41FA5}">
                      <a16:colId xmlns:a16="http://schemas.microsoft.com/office/drawing/2014/main" val="20000"/>
                    </a:ext>
                  </a:extLst>
                </a:gridCol>
                <a:gridCol w="6297930">
                  <a:extLst>
                    <a:ext uri="{9D8B030D-6E8A-4147-A177-3AD203B41FA5}">
                      <a16:colId xmlns:a16="http://schemas.microsoft.com/office/drawing/2014/main" val="20001"/>
                    </a:ext>
                  </a:extLst>
                </a:gridCol>
              </a:tblGrid>
              <a:tr h="370840">
                <a:tc>
                  <a:txBody>
                    <a:bodyPr/>
                    <a:lstStyle/>
                    <a:p>
                      <a:r>
                        <a:rPr lang="en-US" sz="2000" b="1" dirty="0">
                          <a:solidFill>
                            <a:schemeClr val="bg1"/>
                          </a:solidFill>
                          <a:latin typeface="Calibri" panose="020F0502020204030204" pitchFamily="34" charset="0"/>
                        </a:rPr>
                        <a:t>Traits</a:t>
                      </a:r>
                    </a:p>
                  </a:txBody>
                  <a:tcPr>
                    <a:solidFill>
                      <a:srgbClr val="E21A23"/>
                    </a:solidFill>
                  </a:tcPr>
                </a:tc>
                <a:tc>
                  <a:txBody>
                    <a:bodyPr/>
                    <a:lstStyle/>
                    <a:p>
                      <a:r>
                        <a:rPr lang="en-US" sz="2000" b="1" dirty="0">
                          <a:solidFill>
                            <a:schemeClr val="bg1"/>
                          </a:solidFill>
                          <a:latin typeface="Calibri" panose="020F0502020204030204" pitchFamily="34" charset="0"/>
                        </a:rPr>
                        <a:t>Characteristics</a:t>
                      </a:r>
                    </a:p>
                  </a:txBody>
                  <a:tcPr>
                    <a:solidFill>
                      <a:srgbClr val="E21A23"/>
                    </a:solidFill>
                  </a:tcPr>
                </a:tc>
                <a:extLst>
                  <a:ext uri="{0D108BD9-81ED-4DB2-BD59-A6C34878D82A}">
                    <a16:rowId xmlns:a16="http://schemas.microsoft.com/office/drawing/2014/main" val="1507981226"/>
                  </a:ext>
                </a:extLst>
              </a:tr>
              <a:tr h="370840">
                <a:tc>
                  <a:txBody>
                    <a:bodyPr/>
                    <a:lstStyle/>
                    <a:p>
                      <a:r>
                        <a:rPr lang="en-US" sz="1800" b="1" dirty="0">
                          <a:latin typeface="Calibri" panose="020F0502020204030204" pitchFamily="34" charset="0"/>
                        </a:rPr>
                        <a:t>Leisurely</a:t>
                      </a:r>
                    </a:p>
                  </a:txBody>
                  <a:tcPr/>
                </a:tc>
                <a:tc>
                  <a:txBody>
                    <a:bodyPr/>
                    <a:lstStyle/>
                    <a:p>
                      <a:r>
                        <a:rPr lang="en-US" sz="1800" dirty="0">
                          <a:latin typeface="Calibri" panose="020F0502020204030204" pitchFamily="34" charset="0"/>
                        </a:rPr>
                        <a:t>These passive–aggressive leaders will exert effort only in the pursuit of their own agendas and will procrastinate on or not follow through with requests that are not in line with their agendas.</a:t>
                      </a:r>
                    </a:p>
                  </a:txBody>
                  <a:tcPr/>
                </a:tc>
                <a:extLst>
                  <a:ext uri="{0D108BD9-81ED-4DB2-BD59-A6C34878D82A}">
                    <a16:rowId xmlns:a16="http://schemas.microsoft.com/office/drawing/2014/main" val="10000"/>
                  </a:ext>
                </a:extLst>
              </a:tr>
              <a:tr h="370840">
                <a:tc>
                  <a:txBody>
                    <a:bodyPr/>
                    <a:lstStyle/>
                    <a:p>
                      <a:r>
                        <a:rPr lang="en-US" sz="1800" b="1" dirty="0">
                          <a:latin typeface="Calibri" panose="020F0502020204030204" pitchFamily="34" charset="0"/>
                        </a:rPr>
                        <a:t>Bold</a:t>
                      </a:r>
                    </a:p>
                  </a:txBody>
                  <a:tcPr/>
                </a:tc>
                <a:tc>
                  <a:txBody>
                    <a:bodyPr/>
                    <a:lstStyle/>
                    <a:p>
                      <a:r>
                        <a:rPr lang="en-US" sz="1800" dirty="0">
                          <a:latin typeface="Calibri" panose="020F0502020204030204" pitchFamily="34" charset="0"/>
                        </a:rPr>
                        <a:t>Because of their narcissistic tendencies, these leaders often get quite a bit done. But their feelings of entitlement, inability to share credit for success, tendency to blame their mistakes on others, and inability to learn from experience often result in trails of bruised followers.</a:t>
                      </a:r>
                    </a:p>
                  </a:txBody>
                  <a:tcPr/>
                </a:tc>
                <a:extLst>
                  <a:ext uri="{0D108BD9-81ED-4DB2-BD59-A6C34878D82A}">
                    <a16:rowId xmlns:a16="http://schemas.microsoft.com/office/drawing/2014/main" val="10001"/>
                  </a:ext>
                </a:extLst>
              </a:tr>
              <a:tr h="370840">
                <a:tc>
                  <a:txBody>
                    <a:bodyPr/>
                    <a:lstStyle/>
                    <a:p>
                      <a:r>
                        <a:rPr lang="en-US" sz="1800" b="1" dirty="0">
                          <a:latin typeface="Calibri" panose="020F0502020204030204" pitchFamily="34" charset="0"/>
                        </a:rPr>
                        <a:t>Mischievous</a:t>
                      </a:r>
                    </a:p>
                  </a:txBody>
                  <a:tcPr/>
                </a:tc>
                <a:tc>
                  <a:txBody>
                    <a:bodyPr/>
                    <a:lstStyle/>
                    <a:p>
                      <a:r>
                        <a:rPr lang="en-US" sz="1800" dirty="0">
                          <a:latin typeface="Calibri" panose="020F0502020204030204" pitchFamily="34" charset="0"/>
                        </a:rPr>
                        <a:t>These leaders tend to be quite charming but take pleasure in seeing if they can get away with breaking commitments, rules, policies, and laws. When caught, they also believe they can talk their way out of any problem.</a:t>
                      </a:r>
                    </a:p>
                  </a:txBody>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173186494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73409F4A-9647-40DF-8182-E8A59896C654}"/>
              </a:ext>
            </a:extLst>
          </p:cNvPr>
          <p:cNvSpPr>
            <a:spLocks noGrp="1"/>
          </p:cNvSpPr>
          <p:nvPr>
            <p:ph type="title"/>
          </p:nvPr>
        </p:nvSpPr>
        <p:spPr/>
        <p:txBody>
          <a:bodyPr>
            <a:noAutofit/>
          </a:bodyPr>
          <a:lstStyle/>
          <a:p>
            <a:r>
              <a:rPr lang="en-US" altLang="en-US" dirty="0"/>
              <a:t>Table 17.2: Dark-Side Personality Traits </a:t>
            </a:r>
            <a:r>
              <a:rPr lang="en-US" altLang="en-US" sz="1000" dirty="0"/>
              <a:t>3</a:t>
            </a:r>
            <a:endParaRPr lang="en-US" dirty="0"/>
          </a:p>
        </p:txBody>
      </p:sp>
      <p:sp>
        <p:nvSpPr>
          <p:cNvPr id="8" name="Text Placeholder 7">
            <a:extLst>
              <a:ext uri="{FF2B5EF4-FFF2-40B4-BE49-F238E27FC236}">
                <a16:creationId xmlns:a16="http://schemas.microsoft.com/office/drawing/2014/main" id="{4BE59F16-43CA-4E06-BAAE-37840B88F346}"/>
              </a:ext>
            </a:extLst>
          </p:cNvPr>
          <p:cNvSpPr>
            <a:spLocks noGrp="1"/>
          </p:cNvSpPr>
          <p:nvPr>
            <p:ph type="body" sz="quarter" idx="13"/>
          </p:nvPr>
        </p:nvSpPr>
        <p:spPr/>
        <p:txBody>
          <a:bodyPr/>
          <a:lstStyle/>
          <a:p>
            <a:endParaRPr lang="en-US" dirty="0"/>
          </a:p>
        </p:txBody>
      </p:sp>
      <p:graphicFrame>
        <p:nvGraphicFramePr>
          <p:cNvPr id="9" name="Table Placeholder 8">
            <a:extLst>
              <a:ext uri="{FF2B5EF4-FFF2-40B4-BE49-F238E27FC236}">
                <a16:creationId xmlns:a16="http://schemas.microsoft.com/office/drawing/2014/main" id="{A24CFD2A-F2C6-4E1C-B9A0-BD2EBA33DA2D}"/>
              </a:ext>
            </a:extLst>
          </p:cNvPr>
          <p:cNvGraphicFramePr>
            <a:graphicFrameLocks noGrp="1"/>
          </p:cNvGraphicFramePr>
          <p:nvPr>
            <p:ph type="tbl" sz="quarter" idx="15"/>
            <p:extLst>
              <p:ext uri="{D42A27DB-BD31-4B8C-83A1-F6EECF244321}">
                <p14:modId xmlns:p14="http://schemas.microsoft.com/office/powerpoint/2010/main" val="3691331054"/>
              </p:ext>
            </p:extLst>
          </p:nvPr>
        </p:nvGraphicFramePr>
        <p:xfrm>
          <a:off x="228600" y="1301750"/>
          <a:ext cx="8686800" cy="4602480"/>
        </p:xfrm>
        <a:graphic>
          <a:graphicData uri="http://schemas.openxmlformats.org/drawingml/2006/table">
            <a:tbl>
              <a:tblPr firstRow="1" bandRow="1">
                <a:tableStyleId>{5940675A-B579-460E-94D1-54222C63F5DA}</a:tableStyleId>
              </a:tblPr>
              <a:tblGrid>
                <a:gridCol w="2388870">
                  <a:extLst>
                    <a:ext uri="{9D8B030D-6E8A-4147-A177-3AD203B41FA5}">
                      <a16:colId xmlns:a16="http://schemas.microsoft.com/office/drawing/2014/main" val="20000"/>
                    </a:ext>
                  </a:extLst>
                </a:gridCol>
                <a:gridCol w="6297930">
                  <a:extLst>
                    <a:ext uri="{9D8B030D-6E8A-4147-A177-3AD203B41FA5}">
                      <a16:colId xmlns:a16="http://schemas.microsoft.com/office/drawing/2014/main" val="20001"/>
                    </a:ext>
                  </a:extLst>
                </a:gridCol>
              </a:tblGrid>
              <a:tr h="370840">
                <a:tc>
                  <a:txBody>
                    <a:bodyPr/>
                    <a:lstStyle/>
                    <a:p>
                      <a:r>
                        <a:rPr lang="en-US" sz="2000" b="1" dirty="0">
                          <a:solidFill>
                            <a:schemeClr val="bg1"/>
                          </a:solidFill>
                          <a:latin typeface="Calibri" panose="020F0502020204030204" pitchFamily="34" charset="0"/>
                        </a:rPr>
                        <a:t>Traits</a:t>
                      </a:r>
                    </a:p>
                  </a:txBody>
                  <a:tcPr>
                    <a:solidFill>
                      <a:srgbClr val="E21A23"/>
                    </a:solidFill>
                  </a:tcPr>
                </a:tc>
                <a:tc>
                  <a:txBody>
                    <a:bodyPr/>
                    <a:lstStyle/>
                    <a:p>
                      <a:r>
                        <a:rPr lang="en-US" sz="2000" b="1" dirty="0">
                          <a:solidFill>
                            <a:schemeClr val="bg1"/>
                          </a:solidFill>
                          <a:latin typeface="Calibri" panose="020F0502020204030204" pitchFamily="34" charset="0"/>
                        </a:rPr>
                        <a:t>Characteristics</a:t>
                      </a:r>
                    </a:p>
                  </a:txBody>
                  <a:tcPr>
                    <a:solidFill>
                      <a:srgbClr val="E21A23"/>
                    </a:solidFill>
                  </a:tcPr>
                </a:tc>
                <a:extLst>
                  <a:ext uri="{0D108BD9-81ED-4DB2-BD59-A6C34878D82A}">
                    <a16:rowId xmlns:a16="http://schemas.microsoft.com/office/drawing/2014/main" val="3043326705"/>
                  </a:ext>
                </a:extLst>
              </a:tr>
              <a:tr h="370840">
                <a:tc>
                  <a:txBody>
                    <a:bodyPr/>
                    <a:lstStyle/>
                    <a:p>
                      <a:r>
                        <a:rPr lang="en-US" sz="1800" b="1" dirty="0">
                          <a:latin typeface="Calibri" panose="020F0502020204030204" pitchFamily="34" charset="0"/>
                        </a:rPr>
                        <a:t>Colorful</a:t>
                      </a:r>
                    </a:p>
                  </a:txBody>
                  <a:tcPr/>
                </a:tc>
                <a:tc>
                  <a:txBody>
                    <a:bodyPr/>
                    <a:lstStyle/>
                    <a:p>
                      <a:r>
                        <a:rPr lang="en-US" sz="1800" dirty="0">
                          <a:latin typeface="Calibri" panose="020F0502020204030204" pitchFamily="34" charset="0"/>
                        </a:rPr>
                        <a:t>Leaders with this tendency believe they are “hot” and have an unhealthy need to be the center of attention. They are so preoccupied with being noticed that they are unable to share credit, maintain focus, or get much done</a:t>
                      </a:r>
                    </a:p>
                  </a:txBody>
                  <a:tcPr/>
                </a:tc>
                <a:extLst>
                  <a:ext uri="{0D108BD9-81ED-4DB2-BD59-A6C34878D82A}">
                    <a16:rowId xmlns:a16="http://schemas.microsoft.com/office/drawing/2014/main" val="10000"/>
                  </a:ext>
                </a:extLst>
              </a:tr>
              <a:tr h="370840">
                <a:tc>
                  <a:txBody>
                    <a:bodyPr/>
                    <a:lstStyle/>
                    <a:p>
                      <a:r>
                        <a:rPr lang="en-US" sz="1800" b="1" dirty="0">
                          <a:latin typeface="Calibri" panose="020F0502020204030204" pitchFamily="34" charset="0"/>
                        </a:rPr>
                        <a:t>Imaginative</a:t>
                      </a:r>
                    </a:p>
                  </a:txBody>
                  <a:tcPr/>
                </a:tc>
                <a:tc>
                  <a:txBody>
                    <a:bodyPr/>
                    <a:lstStyle/>
                    <a:p>
                      <a:r>
                        <a:rPr lang="en-US" sz="1800" dirty="0">
                          <a:latin typeface="Calibri" panose="020F0502020204030204" pitchFamily="34" charset="0"/>
                        </a:rPr>
                        <a:t>Followers question the judgment of leaders with this tendency because these leaders think in eccentric ways, often change their minds, and make strange or odd decisions</a:t>
                      </a:r>
                    </a:p>
                  </a:txBody>
                  <a:tcPr/>
                </a:tc>
                <a:extLst>
                  <a:ext uri="{0D108BD9-81ED-4DB2-BD59-A6C34878D82A}">
                    <a16:rowId xmlns:a16="http://schemas.microsoft.com/office/drawing/2014/main" val="10001"/>
                  </a:ext>
                </a:extLst>
              </a:tr>
              <a:tr h="370840">
                <a:tc>
                  <a:txBody>
                    <a:bodyPr/>
                    <a:lstStyle/>
                    <a:p>
                      <a:r>
                        <a:rPr lang="en-US" sz="1800" b="1" dirty="0">
                          <a:latin typeface="Calibri" panose="020F0502020204030204" pitchFamily="34" charset="0"/>
                        </a:rPr>
                        <a:t>Diligent</a:t>
                      </a:r>
                    </a:p>
                  </a:txBody>
                  <a:tcPr/>
                </a:tc>
                <a:tc>
                  <a:txBody>
                    <a:bodyPr/>
                    <a:lstStyle/>
                    <a:p>
                      <a:r>
                        <a:rPr lang="en-US" sz="1800" dirty="0">
                          <a:latin typeface="Calibri" panose="020F0502020204030204" pitchFamily="34" charset="0"/>
                        </a:rPr>
                        <a:t>Because of their perfectionist tendencies, these leaders frustrate and disempower their staffs through micromanagement, poor prioritization, and an inability to delegate</a:t>
                      </a:r>
                    </a:p>
                  </a:txBody>
                  <a:tcPr/>
                </a:tc>
                <a:extLst>
                  <a:ext uri="{0D108BD9-81ED-4DB2-BD59-A6C34878D82A}">
                    <a16:rowId xmlns:a16="http://schemas.microsoft.com/office/drawing/2014/main" val="10002"/>
                  </a:ext>
                </a:extLst>
              </a:tr>
              <a:tr h="370840">
                <a:tc>
                  <a:txBody>
                    <a:bodyPr/>
                    <a:lstStyle/>
                    <a:p>
                      <a:r>
                        <a:rPr lang="en-US" sz="1800" b="1" dirty="0">
                          <a:latin typeface="Calibri" panose="020F0502020204030204" pitchFamily="34" charset="0"/>
                        </a:rPr>
                        <a:t>Dutiful</a:t>
                      </a:r>
                    </a:p>
                  </a:txBody>
                  <a:tcPr/>
                </a:tc>
                <a:tc>
                  <a:txBody>
                    <a:bodyPr/>
                    <a:lstStyle/>
                    <a:p>
                      <a:r>
                        <a:rPr lang="en-US" sz="1800" dirty="0">
                          <a:latin typeface="Calibri" panose="020F0502020204030204" pitchFamily="34" charset="0"/>
                        </a:rPr>
                        <a:t>These leaders deal with stress by showing ingratiating behavior to superiors. They lack spines, are unwilling to refuse unrealistic requests, won’t stand up for their staffs, and burn them out as a result</a:t>
                      </a:r>
                    </a:p>
                  </a:txBody>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309856835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937B2AD8-11FB-4C86-99E2-21BBDE1E8F84}"/>
              </a:ext>
            </a:extLst>
          </p:cNvPr>
          <p:cNvSpPr>
            <a:spLocks noGrp="1"/>
          </p:cNvSpPr>
          <p:nvPr>
            <p:ph type="title"/>
          </p:nvPr>
        </p:nvSpPr>
        <p:spPr/>
        <p:txBody>
          <a:bodyPr/>
          <a:lstStyle/>
          <a:p>
            <a:r>
              <a:rPr lang="en-US" altLang="en-US" dirty="0"/>
              <a:t>Leadership Motivation</a:t>
            </a:r>
            <a:endParaRPr lang="en-US" dirty="0"/>
          </a:p>
        </p:txBody>
      </p:sp>
      <p:sp>
        <p:nvSpPr>
          <p:cNvPr id="8" name="Content Placeholder 7">
            <a:extLst>
              <a:ext uri="{FF2B5EF4-FFF2-40B4-BE49-F238E27FC236}">
                <a16:creationId xmlns:a16="http://schemas.microsoft.com/office/drawing/2014/main" id="{41903922-93A1-42B1-A034-92C2F637D8D4}"/>
              </a:ext>
            </a:extLst>
          </p:cNvPr>
          <p:cNvSpPr>
            <a:spLocks noGrp="1"/>
          </p:cNvSpPr>
          <p:nvPr>
            <p:ph sz="quarter" idx="11"/>
          </p:nvPr>
        </p:nvSpPr>
        <p:spPr/>
        <p:txBody>
          <a:bodyPr/>
          <a:lstStyle/>
          <a:p>
            <a:r>
              <a:rPr lang="en-IN" altLang="en-US" dirty="0"/>
              <a:t>Those who lack the motivation to lead will most likely make poor leaders.</a:t>
            </a:r>
          </a:p>
          <a:p>
            <a:pPr marL="342900" indent="-342900">
              <a:buFont typeface="Arial" panose="020B0604020202020204" pitchFamily="34" charset="0"/>
              <a:buChar char="•"/>
            </a:pPr>
            <a:r>
              <a:rPr lang="en-US" altLang="en-US" dirty="0"/>
              <a:t>Team members who are smart, have plenty of expertise, and have no dark-side personality traits may be promoted into leadership roles.</a:t>
            </a:r>
          </a:p>
          <a:p>
            <a:pPr lvl="2"/>
            <a:r>
              <a:rPr lang="en-US" altLang="en-US" dirty="0"/>
              <a:t>People being promoted may have questionable leadership skills and no desire to lead but may accept the promotion out of gratitude.</a:t>
            </a:r>
          </a:p>
          <a:p>
            <a:pPr lvl="1"/>
            <a:endParaRPr lang="en-US" altLang="en-US" dirty="0"/>
          </a:p>
          <a:p>
            <a:r>
              <a:rPr lang="en-IN" altLang="en-US" dirty="0"/>
              <a:t>Those wanting to become leaders need to be clear on their reasons for moving into positions of authority.</a:t>
            </a:r>
          </a:p>
          <a:p>
            <a:endParaRPr lang="en-US" altLang="en-US" dirty="0"/>
          </a:p>
          <a:p>
            <a:r>
              <a:rPr lang="en-IN" altLang="en-US" dirty="0"/>
              <a:t>People have a choice when it comes to getting promoted, but their choices will have a profound impact on the people they lead.</a:t>
            </a:r>
            <a:endParaRPr lang="en-US" altLang="en-US" dirty="0"/>
          </a:p>
        </p:txBody>
      </p:sp>
    </p:spTree>
    <p:extLst>
      <p:ext uri="{BB962C8B-B14F-4D97-AF65-F5344CB8AC3E}">
        <p14:creationId xmlns:p14="http://schemas.microsoft.com/office/powerpoint/2010/main" val="177184163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937B2AD8-11FB-4C86-99E2-21BBDE1E8F84}"/>
              </a:ext>
            </a:extLst>
          </p:cNvPr>
          <p:cNvSpPr>
            <a:spLocks noGrp="1"/>
          </p:cNvSpPr>
          <p:nvPr>
            <p:ph type="title"/>
          </p:nvPr>
        </p:nvSpPr>
        <p:spPr/>
        <p:txBody>
          <a:bodyPr/>
          <a:lstStyle/>
          <a:p>
            <a:r>
              <a:rPr lang="en-US" altLang="en-US" sz="2400" dirty="0"/>
              <a:t>Successful versus Effective Leaders</a:t>
            </a:r>
            <a:endParaRPr lang="en-US" dirty="0"/>
          </a:p>
        </p:txBody>
      </p:sp>
      <p:sp>
        <p:nvSpPr>
          <p:cNvPr id="8" name="Content Placeholder 7">
            <a:extLst>
              <a:ext uri="{FF2B5EF4-FFF2-40B4-BE49-F238E27FC236}">
                <a16:creationId xmlns:a16="http://schemas.microsoft.com/office/drawing/2014/main" id="{41903922-93A1-42B1-A034-92C2F637D8D4}"/>
              </a:ext>
            </a:extLst>
          </p:cNvPr>
          <p:cNvSpPr>
            <a:spLocks noGrp="1"/>
          </p:cNvSpPr>
          <p:nvPr>
            <p:ph sz="quarter" idx="11"/>
          </p:nvPr>
        </p:nvSpPr>
        <p:spPr/>
        <p:txBody>
          <a:bodyPr/>
          <a:lstStyle/>
          <a:p>
            <a:pPr marL="342900" indent="-342900">
              <a:buClr>
                <a:schemeClr val="tx1"/>
              </a:buClr>
              <a:buFont typeface="Arial" panose="020B0604020202020204" pitchFamily="34" charset="0"/>
              <a:buChar char="•"/>
            </a:pPr>
            <a:r>
              <a:rPr lang="en-US" altLang="en-US" b="1" dirty="0">
                <a:solidFill>
                  <a:srgbClr val="E21A23"/>
                </a:solidFill>
              </a:rPr>
              <a:t>Successful leaders</a:t>
            </a:r>
            <a:r>
              <a:rPr lang="en-US" altLang="en-US" dirty="0"/>
              <a:t>: Network, stay on top of office politics, flatter superiors, do what their superiors want, demonstrate loyalty, do not make any waves, and self-promote.</a:t>
            </a:r>
          </a:p>
          <a:p>
            <a:pPr marL="342900" indent="-342900">
              <a:buClr>
                <a:schemeClr val="tx1"/>
              </a:buClr>
              <a:buFont typeface="Arial" panose="020B0604020202020204" pitchFamily="34" charset="0"/>
              <a:buChar char="•"/>
            </a:pPr>
            <a:r>
              <a:rPr lang="en-US" altLang="en-US" b="1" dirty="0">
                <a:solidFill>
                  <a:srgbClr val="E21A23"/>
                </a:solidFill>
              </a:rPr>
              <a:t>Effective leaders</a:t>
            </a:r>
            <a:r>
              <a:rPr lang="en-US" altLang="en-US" dirty="0"/>
              <a:t>: Engage and develop followers, secure resources, clear obstacles, build high-performing teams, devise strategies to win, and drive results.</a:t>
            </a:r>
          </a:p>
        </p:txBody>
      </p:sp>
    </p:spTree>
    <p:extLst>
      <p:ext uri="{BB962C8B-B14F-4D97-AF65-F5344CB8AC3E}">
        <p14:creationId xmlns:p14="http://schemas.microsoft.com/office/powerpoint/2010/main" val="263350708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937B2AD8-11FB-4C86-99E2-21BBDE1E8F84}"/>
              </a:ext>
            </a:extLst>
          </p:cNvPr>
          <p:cNvSpPr>
            <a:spLocks noGrp="1"/>
          </p:cNvSpPr>
          <p:nvPr>
            <p:ph type="title"/>
          </p:nvPr>
        </p:nvSpPr>
        <p:spPr/>
        <p:txBody>
          <a:bodyPr/>
          <a:lstStyle/>
          <a:p>
            <a:r>
              <a:rPr lang="en-US" altLang="en-US" sz="2400" dirty="0"/>
              <a:t>Myths That Perpetuate Managerial Incompetence</a:t>
            </a:r>
            <a:endParaRPr lang="en-US" dirty="0"/>
          </a:p>
        </p:txBody>
      </p:sp>
      <p:sp>
        <p:nvSpPr>
          <p:cNvPr id="8" name="Content Placeholder 7">
            <a:extLst>
              <a:ext uri="{FF2B5EF4-FFF2-40B4-BE49-F238E27FC236}">
                <a16:creationId xmlns:a16="http://schemas.microsoft.com/office/drawing/2014/main" id="{41903922-93A1-42B1-A034-92C2F637D8D4}"/>
              </a:ext>
            </a:extLst>
          </p:cNvPr>
          <p:cNvSpPr>
            <a:spLocks noGrp="1"/>
          </p:cNvSpPr>
          <p:nvPr>
            <p:ph sz="quarter" idx="11"/>
          </p:nvPr>
        </p:nvSpPr>
        <p:spPr/>
        <p:txBody>
          <a:bodyPr>
            <a:normAutofit/>
          </a:bodyPr>
          <a:lstStyle/>
          <a:p>
            <a:pPr marL="0" indent="0">
              <a:buNone/>
            </a:pPr>
            <a:r>
              <a:rPr lang="en-US" altLang="en-US" dirty="0"/>
              <a:t>Leadership concepts that are adopted with the right intentions but contribute to managerial incompetence problems.</a:t>
            </a:r>
          </a:p>
          <a:p>
            <a:pPr marL="342900" indent="-342900">
              <a:buFont typeface="Arial" panose="020B0604020202020204" pitchFamily="34" charset="0"/>
              <a:buChar char="•"/>
            </a:pPr>
            <a:r>
              <a:rPr lang="en-US" altLang="en-US" dirty="0"/>
              <a:t>Leader </a:t>
            </a:r>
            <a:r>
              <a:rPr lang="en-US" altLang="en-US" b="1" dirty="0">
                <a:solidFill>
                  <a:srgbClr val="E21A23"/>
                </a:solidFill>
              </a:rPr>
              <a:t>humility</a:t>
            </a:r>
            <a:r>
              <a:rPr lang="en-US" altLang="en-US" dirty="0"/>
              <a:t>: Reduces the chances of being promoted.</a:t>
            </a:r>
          </a:p>
          <a:p>
            <a:pPr marL="342900" indent="-342900">
              <a:buClr>
                <a:schemeClr val="tx1"/>
              </a:buClr>
              <a:buFont typeface="Arial" panose="020B0604020202020204" pitchFamily="34" charset="0"/>
              <a:buChar char="•"/>
            </a:pPr>
            <a:r>
              <a:rPr lang="en-US" altLang="en-US" b="1" dirty="0">
                <a:solidFill>
                  <a:srgbClr val="E21A23"/>
                </a:solidFill>
              </a:rPr>
              <a:t>Authenticity</a:t>
            </a:r>
            <a:r>
              <a:rPr lang="en-US" altLang="en-US" dirty="0"/>
              <a:t>: Followers want leaders who can adjust their behavior to situational and follower demands and keep their egos under control.</a:t>
            </a:r>
          </a:p>
          <a:p>
            <a:pPr marL="342900" indent="-342900">
              <a:buClr>
                <a:schemeClr val="tx1"/>
              </a:buClr>
              <a:buFont typeface="Arial" panose="020B0604020202020204" pitchFamily="34" charset="0"/>
              <a:buChar char="•"/>
            </a:pPr>
            <a:r>
              <a:rPr lang="en-US" altLang="en-US" b="1" dirty="0">
                <a:solidFill>
                  <a:srgbClr val="E21A23"/>
                </a:solidFill>
              </a:rPr>
              <a:t>Integrity</a:t>
            </a:r>
            <a:r>
              <a:rPr lang="en-US" altLang="en-US" dirty="0"/>
              <a:t>: Leaders often break commitments, and followers end up trusting the wrong people.</a:t>
            </a:r>
          </a:p>
          <a:p>
            <a:pPr marL="687388" lvl="1">
              <a:buClr>
                <a:schemeClr val="tx1"/>
              </a:buClr>
            </a:pPr>
            <a:r>
              <a:rPr lang="en-US" altLang="en-US" sz="1800" dirty="0">
                <a:solidFill>
                  <a:schemeClr val="tx1"/>
                </a:solidFill>
              </a:rPr>
              <a:t>Servant leadership makes sense; </a:t>
            </a:r>
            <a:r>
              <a:rPr lang="en-IN" altLang="en-US" sz="1800" dirty="0">
                <a:solidFill>
                  <a:schemeClr val="tx1"/>
                </a:solidFill>
              </a:rPr>
              <a:t>i</a:t>
            </a:r>
            <a:r>
              <a:rPr lang="en-IN" altLang="en-US" sz="1800" dirty="0"/>
              <a:t>f leaders take care of their followers, then followers will take care of customers and teams will achieve winning results.</a:t>
            </a:r>
            <a:endParaRPr lang="en-US" altLang="en-US" sz="1800" dirty="0"/>
          </a:p>
        </p:txBody>
      </p:sp>
    </p:spTree>
    <p:extLst>
      <p:ext uri="{BB962C8B-B14F-4D97-AF65-F5344CB8AC3E}">
        <p14:creationId xmlns:p14="http://schemas.microsoft.com/office/powerpoint/2010/main" val="22270285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937B2AD8-11FB-4C86-99E2-21BBDE1E8F84}"/>
              </a:ext>
            </a:extLst>
          </p:cNvPr>
          <p:cNvSpPr>
            <a:spLocks noGrp="1"/>
          </p:cNvSpPr>
          <p:nvPr>
            <p:ph type="title"/>
          </p:nvPr>
        </p:nvSpPr>
        <p:spPr/>
        <p:txBody>
          <a:bodyPr/>
          <a:lstStyle/>
          <a:p>
            <a:r>
              <a:rPr lang="en-US" altLang="en-US" dirty="0"/>
              <a:t>Summary</a:t>
            </a:r>
            <a:endParaRPr lang="en-US" dirty="0"/>
          </a:p>
        </p:txBody>
      </p:sp>
      <p:sp>
        <p:nvSpPr>
          <p:cNvPr id="8" name="Content Placeholder 7">
            <a:extLst>
              <a:ext uri="{FF2B5EF4-FFF2-40B4-BE49-F238E27FC236}">
                <a16:creationId xmlns:a16="http://schemas.microsoft.com/office/drawing/2014/main" id="{41903922-93A1-42B1-A034-92C2F637D8D4}"/>
              </a:ext>
            </a:extLst>
          </p:cNvPr>
          <p:cNvSpPr>
            <a:spLocks noGrp="1"/>
          </p:cNvSpPr>
          <p:nvPr>
            <p:ph sz="quarter" idx="11"/>
          </p:nvPr>
        </p:nvSpPr>
        <p:spPr/>
        <p:txBody>
          <a:bodyPr>
            <a:normAutofit/>
          </a:bodyPr>
          <a:lstStyle/>
          <a:p>
            <a:pPr marL="342900" indent="-342900">
              <a:buFont typeface="Arial" panose="020B0604020202020204" pitchFamily="34" charset="0"/>
              <a:buChar char="•"/>
            </a:pPr>
            <a:r>
              <a:rPr lang="en-US" altLang="en-US" dirty="0"/>
              <a:t>There are many ways for people in positions of authority to fail, and most people are not particularly effective leaders.</a:t>
            </a:r>
          </a:p>
          <a:p>
            <a:pPr marL="342900" indent="-342900">
              <a:buFont typeface="Arial" panose="020B0604020202020204" pitchFamily="34" charset="0"/>
              <a:buChar char="•"/>
            </a:pPr>
            <a:r>
              <a:rPr lang="en-US" altLang="en-US" dirty="0"/>
              <a:t>What constitutes good or destructive leadership may not be straightforward.</a:t>
            </a:r>
          </a:p>
          <a:p>
            <a:pPr marL="342900" indent="-342900">
              <a:buFont typeface="Arial" panose="020B0604020202020204" pitchFamily="34" charset="0"/>
              <a:buChar char="•"/>
            </a:pPr>
            <a:r>
              <a:rPr lang="en-US" altLang="en-US" dirty="0"/>
              <a:t>People with managerial incompetence have difficulties engaging followers, building teams, or getting results through others.</a:t>
            </a:r>
          </a:p>
          <a:p>
            <a:pPr marL="342900" indent="-342900">
              <a:buFont typeface="Arial" panose="020B0604020202020204" pitchFamily="34" charset="0"/>
              <a:buChar char="•"/>
            </a:pPr>
            <a:r>
              <a:rPr lang="en-US" altLang="en-US" dirty="0"/>
              <a:t>Managerial derailment pertains to the reasons why competent managers can be seen as ineffective, and knowing the reasons is not enough to prevent it from happening.</a:t>
            </a:r>
          </a:p>
          <a:p>
            <a:pPr marL="342900" indent="-342900">
              <a:buFont typeface="Arial" panose="020B0604020202020204" pitchFamily="34" charset="0"/>
              <a:buChar char="•"/>
            </a:pPr>
            <a:r>
              <a:rPr lang="en-US" altLang="en-US" dirty="0"/>
              <a:t>Leaders and leaders-to-be can take steps to mitigate the impact of the root causes for managerial incompetence and derailment on their ability to build teams and get results.</a:t>
            </a:r>
          </a:p>
        </p:txBody>
      </p:sp>
    </p:spTree>
    <p:extLst>
      <p:ext uri="{BB962C8B-B14F-4D97-AF65-F5344CB8AC3E}">
        <p14:creationId xmlns:p14="http://schemas.microsoft.com/office/powerpoint/2010/main" val="360899475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hidden="1">
            <a:extLst>
              <a:ext uri="{FF2B5EF4-FFF2-40B4-BE49-F238E27FC236}">
                <a16:creationId xmlns:a16="http://schemas.microsoft.com/office/drawing/2014/main" id="{6F92C4D4-C867-4E2F-BF62-33A518B42728}"/>
              </a:ext>
            </a:extLst>
          </p:cNvPr>
          <p:cNvSpPr>
            <a:spLocks noGrp="1"/>
          </p:cNvSpPr>
          <p:nvPr>
            <p:ph type="title"/>
          </p:nvPr>
        </p:nvSpPr>
        <p:spPr/>
        <p:txBody>
          <a:bodyPr/>
          <a:lstStyle/>
          <a:p>
            <a:r>
              <a:rPr lang="en-US" noProof="0" dirty="0"/>
              <a:t>End of Main Content</a:t>
            </a:r>
          </a:p>
        </p:txBody>
      </p:sp>
      <p:sp>
        <p:nvSpPr>
          <p:cNvPr id="5" name="Text Placeholder 4">
            <a:extLst>
              <a:ext uri="{FF2B5EF4-FFF2-40B4-BE49-F238E27FC236}">
                <a16:creationId xmlns:a16="http://schemas.microsoft.com/office/drawing/2014/main" id="{71353798-9D95-467F-BA59-6660E7334F9E}"/>
              </a:ext>
            </a:extLst>
          </p:cNvPr>
          <p:cNvSpPr>
            <a:spLocks noGrp="1"/>
          </p:cNvSpPr>
          <p:nvPr>
            <p:ph type="body" sz="quarter" idx="10"/>
          </p:nvPr>
        </p:nvSpPr>
        <p:spPr/>
        <p:txBody>
          <a:bodyPr/>
          <a:lstStyle/>
          <a:p>
            <a:r>
              <a:rPr lang="en-IN" sz="900" dirty="0"/>
              <a:t>Copyright ©2022 McGraw-Hill Education. All rights reserved. No reproduction or distribution without the prior written consent of McGraw-Hill Education.</a:t>
            </a:r>
            <a:endParaRPr lang="en-US" sz="900" dirty="0"/>
          </a:p>
        </p:txBody>
      </p:sp>
    </p:spTree>
    <p:extLst>
      <p:ext uri="{BB962C8B-B14F-4D97-AF65-F5344CB8AC3E}">
        <p14:creationId xmlns:p14="http://schemas.microsoft.com/office/powerpoint/2010/main" val="108048448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3CCA49C-593B-472D-8023-2104CB9DA48D}"/>
              </a:ext>
            </a:extLst>
          </p:cNvPr>
          <p:cNvSpPr>
            <a:spLocks noGrp="1"/>
          </p:cNvSpPr>
          <p:nvPr>
            <p:ph type="title"/>
          </p:nvPr>
        </p:nvSpPr>
        <p:spPr/>
        <p:txBody>
          <a:bodyPr/>
          <a:lstStyle/>
          <a:p>
            <a:r>
              <a:rPr lang="en-US" dirty="0"/>
              <a:t>Accessibility Content: Text Alternatives for Images</a:t>
            </a:r>
          </a:p>
        </p:txBody>
      </p:sp>
    </p:spTree>
    <p:extLst>
      <p:ext uri="{BB962C8B-B14F-4D97-AF65-F5344CB8AC3E}">
        <p14:creationId xmlns:p14="http://schemas.microsoft.com/office/powerpoint/2010/main" val="307566692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EC185E9-62D4-48B0-8F3A-C893C422953A}"/>
              </a:ext>
            </a:extLst>
          </p:cNvPr>
          <p:cNvSpPr>
            <a:spLocks noGrp="1"/>
          </p:cNvSpPr>
          <p:nvPr>
            <p:ph type="title"/>
          </p:nvPr>
        </p:nvSpPr>
        <p:spPr/>
        <p:txBody>
          <a:bodyPr>
            <a:noAutofit/>
          </a:bodyPr>
          <a:lstStyle/>
          <a:p>
            <a:r>
              <a:rPr lang="en-US" altLang="en-US" dirty="0"/>
              <a:t>Figure 17.1: Why Leaders Fail </a:t>
            </a:r>
            <a:r>
              <a:rPr lang="en-US" dirty="0"/>
              <a:t>- Text Alternative</a:t>
            </a:r>
          </a:p>
        </p:txBody>
      </p:sp>
      <p:sp>
        <p:nvSpPr>
          <p:cNvPr id="6" name="Text Placeholder 5">
            <a:extLst>
              <a:ext uri="{FF2B5EF4-FFF2-40B4-BE49-F238E27FC236}">
                <a16:creationId xmlns:a16="http://schemas.microsoft.com/office/drawing/2014/main" id="{2A51FF8B-E6AD-474C-8A27-257D9576BA3A}"/>
              </a:ext>
            </a:extLst>
          </p:cNvPr>
          <p:cNvSpPr>
            <a:spLocks noGrp="1"/>
          </p:cNvSpPr>
          <p:nvPr>
            <p:ph type="body" sz="quarter" idx="14"/>
          </p:nvPr>
        </p:nvSpPr>
        <p:spPr/>
        <p:txBody>
          <a:bodyPr/>
          <a:lstStyle/>
          <a:p>
            <a:r>
              <a:rPr lang="en-US" dirty="0">
                <a:hlinkClick r:id="rId2" action="ppaction://hlinksldjump"/>
              </a:rPr>
              <a:t>Return to parent-slide containing images.</a:t>
            </a:r>
            <a:endParaRPr lang="en-US" dirty="0"/>
          </a:p>
        </p:txBody>
      </p:sp>
      <p:sp>
        <p:nvSpPr>
          <p:cNvPr id="5" name="Content Placeholder 4">
            <a:extLst>
              <a:ext uri="{FF2B5EF4-FFF2-40B4-BE49-F238E27FC236}">
                <a16:creationId xmlns:a16="http://schemas.microsoft.com/office/drawing/2014/main" id="{6EF28F11-DC38-443B-8891-981BCAE0E826}"/>
              </a:ext>
            </a:extLst>
          </p:cNvPr>
          <p:cNvSpPr>
            <a:spLocks noGrp="1"/>
          </p:cNvSpPr>
          <p:nvPr>
            <p:ph sz="quarter" idx="11"/>
          </p:nvPr>
        </p:nvSpPr>
        <p:spPr/>
        <p:txBody>
          <a:bodyPr/>
          <a:lstStyle/>
          <a:p>
            <a:r>
              <a:rPr lang="en-US" dirty="0"/>
              <a:t>The three intersecting circles of the Venn diagram represent followers, the leader, and the situation. The circle representing followers contains content that reads disgruntled employees, criticizers, slackers, brown-nosers, and disruptive worker cliques. The circle representing the situation reads competitive threats, globalization, government regulations, natural disasters, wars, mergers, leadership </a:t>
            </a:r>
            <a:r>
              <a:rPr lang="en-US" dirty="0" err="1"/>
              <a:t>b.s.</a:t>
            </a:r>
            <a:r>
              <a:rPr lang="en-US" dirty="0"/>
              <a:t>, and reorganizations. The circle representing the leader reads lack of self-awareness, lack of situational awareness, lack of intelligence and expertise, leadership motivation, poor followership, and dark-side personality traits. The area of intersection between the circle representing the leader and the circle representing the situation is labeled lack of fit.</a:t>
            </a:r>
          </a:p>
        </p:txBody>
      </p:sp>
      <p:sp>
        <p:nvSpPr>
          <p:cNvPr id="7" name="Text Placeholder 6">
            <a:extLst>
              <a:ext uri="{FF2B5EF4-FFF2-40B4-BE49-F238E27FC236}">
                <a16:creationId xmlns:a16="http://schemas.microsoft.com/office/drawing/2014/main" id="{74DE7EDF-1CC0-4C43-A4A1-8DB18BC6FF59}"/>
              </a:ext>
            </a:extLst>
          </p:cNvPr>
          <p:cNvSpPr>
            <a:spLocks noGrp="1"/>
          </p:cNvSpPr>
          <p:nvPr>
            <p:ph type="body" sz="quarter" idx="15"/>
          </p:nvPr>
        </p:nvSpPr>
        <p:spPr/>
        <p:txBody>
          <a:bodyPr/>
          <a:lstStyle/>
          <a:p>
            <a:r>
              <a:rPr lang="en-US" dirty="0">
                <a:hlinkClick r:id="rId2" action="ppaction://hlinksldjump"/>
              </a:rPr>
              <a:t>Return to parent-slide containing images.</a:t>
            </a:r>
            <a:endParaRPr lang="en-US" dirty="0"/>
          </a:p>
        </p:txBody>
      </p:sp>
    </p:spTree>
    <p:extLst>
      <p:ext uri="{BB962C8B-B14F-4D97-AF65-F5344CB8AC3E}">
        <p14:creationId xmlns:p14="http://schemas.microsoft.com/office/powerpoint/2010/main" val="828359556"/>
      </p:ext>
    </p:extLst>
  </p:cSld>
  <p:clrMapOvr>
    <a:masterClrMapping/>
  </p:clrMapOvr>
</p:sld>
</file>

<file path=ppt/theme/theme1.xml><?xml version="1.0" encoding="utf-8"?>
<a:theme xmlns:a="http://schemas.openxmlformats.org/drawingml/2006/main" name="Title Slides Master">
  <a:themeElements>
    <a:clrScheme name="MHE PPT Theme Colors 06 15 18">
      <a:dk1>
        <a:srgbClr val="000000"/>
      </a:dk1>
      <a:lt1>
        <a:srgbClr val="FFFFFF"/>
      </a:lt1>
      <a:dk2>
        <a:srgbClr val="000000"/>
      </a:dk2>
      <a:lt2>
        <a:srgbClr val="FFFFFF"/>
      </a:lt2>
      <a:accent1>
        <a:srgbClr val="E21A23"/>
      </a:accent1>
      <a:accent2>
        <a:srgbClr val="FFB600"/>
      </a:accent2>
      <a:accent3>
        <a:srgbClr val="625D9C"/>
      </a:accent3>
      <a:accent4>
        <a:srgbClr val="AF1858"/>
      </a:accent4>
      <a:accent5>
        <a:srgbClr val="692146"/>
      </a:accent5>
      <a:accent6>
        <a:srgbClr val="EC7700"/>
      </a:accent6>
      <a:hlink>
        <a:srgbClr val="625D9C"/>
      </a:hlink>
      <a:folHlink>
        <a:srgbClr val="373A36"/>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MHHE_Generic Accessible PPT Template_Editorial_v9_2019.potx" id="{41975DA0-F041-4DB0-8948-AC3BFD0C25BA}" vid="{84F6219E-3D47-41AC-9893-1108D06AA07D}"/>
    </a:ext>
  </a:extLst>
</a:theme>
</file>

<file path=ppt/theme/theme2.xml><?xml version="1.0" encoding="utf-8"?>
<a:theme xmlns:a="http://schemas.openxmlformats.org/drawingml/2006/main" name="MainContentSlideMaster">
  <a:themeElements>
    <a:clrScheme name="Custom 8">
      <a:dk1>
        <a:srgbClr val="000000"/>
      </a:dk1>
      <a:lt1>
        <a:srgbClr val="FFFFFF"/>
      </a:lt1>
      <a:dk2>
        <a:srgbClr val="000000"/>
      </a:dk2>
      <a:lt2>
        <a:srgbClr val="FFFFFF"/>
      </a:lt2>
      <a:accent1>
        <a:srgbClr val="E21A23"/>
      </a:accent1>
      <a:accent2>
        <a:srgbClr val="FFB600"/>
      </a:accent2>
      <a:accent3>
        <a:srgbClr val="625D9C"/>
      </a:accent3>
      <a:accent4>
        <a:srgbClr val="AF1858"/>
      </a:accent4>
      <a:accent5>
        <a:srgbClr val="692146"/>
      </a:accent5>
      <a:accent6>
        <a:srgbClr val="EC7700"/>
      </a:accent6>
      <a:hlink>
        <a:srgbClr val="000000"/>
      </a:hlink>
      <a:folHlink>
        <a:srgbClr val="E21A23"/>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MHHE_Generic Accessible PPT Template_Editorial_v9_2019.potx" id="{41975DA0-F041-4DB0-8948-AC3BFD0C25BA}" vid="{B385948E-CF34-4CE8-9AC7-28DE40FDC656}"/>
    </a:ext>
  </a:extLst>
</a:theme>
</file>

<file path=ppt/theme/theme3.xml><?xml version="1.0" encoding="utf-8"?>
<a:theme xmlns:a="http://schemas.openxmlformats.org/drawingml/2006/main" name="ClosingMaster">
  <a:themeElements>
    <a:clrScheme name="MHE PPT Theme Colors 06 15 18">
      <a:dk1>
        <a:srgbClr val="000000"/>
      </a:dk1>
      <a:lt1>
        <a:srgbClr val="FFFFFF"/>
      </a:lt1>
      <a:dk2>
        <a:srgbClr val="000000"/>
      </a:dk2>
      <a:lt2>
        <a:srgbClr val="FFFFFF"/>
      </a:lt2>
      <a:accent1>
        <a:srgbClr val="E21A23"/>
      </a:accent1>
      <a:accent2>
        <a:srgbClr val="FFB600"/>
      </a:accent2>
      <a:accent3>
        <a:srgbClr val="625D9C"/>
      </a:accent3>
      <a:accent4>
        <a:srgbClr val="AF1858"/>
      </a:accent4>
      <a:accent5>
        <a:srgbClr val="692146"/>
      </a:accent5>
      <a:accent6>
        <a:srgbClr val="EC7700"/>
      </a:accent6>
      <a:hlink>
        <a:srgbClr val="625D9C"/>
      </a:hlink>
      <a:folHlink>
        <a:srgbClr val="373A36"/>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MHHE_Generic Accessible PPT Template_Editorial_v9_2019.potx" id="{41975DA0-F041-4DB0-8948-AC3BFD0C25BA}" vid="{FEE61EC3-6634-45B5-BF77-FBC9B835BC79}"/>
    </a:ext>
  </a:extLst>
</a:theme>
</file>

<file path=ppt/theme/theme4.xml><?xml version="1.0" encoding="utf-8"?>
<a:theme xmlns:a="http://schemas.openxmlformats.org/drawingml/2006/main" name="DividerSlideMaster">
  <a:themeElements>
    <a:clrScheme name="MHE PPT Theme Colors 06 15 18">
      <a:dk1>
        <a:srgbClr val="000000"/>
      </a:dk1>
      <a:lt1>
        <a:srgbClr val="FFFFFF"/>
      </a:lt1>
      <a:dk2>
        <a:srgbClr val="000000"/>
      </a:dk2>
      <a:lt2>
        <a:srgbClr val="FFFFFF"/>
      </a:lt2>
      <a:accent1>
        <a:srgbClr val="E21A23"/>
      </a:accent1>
      <a:accent2>
        <a:srgbClr val="FFB600"/>
      </a:accent2>
      <a:accent3>
        <a:srgbClr val="625D9C"/>
      </a:accent3>
      <a:accent4>
        <a:srgbClr val="AF1858"/>
      </a:accent4>
      <a:accent5>
        <a:srgbClr val="692146"/>
      </a:accent5>
      <a:accent6>
        <a:srgbClr val="EC7700"/>
      </a:accent6>
      <a:hlink>
        <a:srgbClr val="625D9C"/>
      </a:hlink>
      <a:folHlink>
        <a:srgbClr val="373A36"/>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MHHE_Generic Accessible PPT Template_Editorial_v9_2019.potx" id="{41975DA0-F041-4DB0-8948-AC3BFD0C25BA}" vid="{A15A20A0-BEE6-47A5-BC6B-F87134FBF13C}"/>
    </a:ext>
  </a:extLst>
</a:theme>
</file>

<file path=ppt/theme/theme5.xml><?xml version="1.0" encoding="utf-8"?>
<a:theme xmlns:a="http://schemas.openxmlformats.org/drawingml/2006/main" name="ImageDescriptionAppendixSlideMaster">
  <a:themeElements>
    <a:clrScheme name="Custom 10">
      <a:dk1>
        <a:srgbClr val="000000"/>
      </a:dk1>
      <a:lt1>
        <a:srgbClr val="FFFFFF"/>
      </a:lt1>
      <a:dk2>
        <a:srgbClr val="000000"/>
      </a:dk2>
      <a:lt2>
        <a:srgbClr val="FFFFFF"/>
      </a:lt2>
      <a:accent1>
        <a:srgbClr val="E21A23"/>
      </a:accent1>
      <a:accent2>
        <a:srgbClr val="FFB600"/>
      </a:accent2>
      <a:accent3>
        <a:srgbClr val="625D9C"/>
      </a:accent3>
      <a:accent4>
        <a:srgbClr val="AF1858"/>
      </a:accent4>
      <a:accent5>
        <a:srgbClr val="692146"/>
      </a:accent5>
      <a:accent6>
        <a:srgbClr val="EC7700"/>
      </a:accent6>
      <a:hlink>
        <a:srgbClr val="000000"/>
      </a:hlink>
      <a:folHlink>
        <a:srgbClr val="E21A23"/>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MHHE_Generic Accessible PPT Template_Editorial_v9_2019.potx" id="{41975DA0-F041-4DB0-8948-AC3BFD0C25BA}" vid="{22313DF8-AA3F-4A8D-9652-6DDC53D759ED}"/>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Check_x0020_in_x0020_comments xmlns="b7fbc176-c5f2-4fe2-83e2-528516b9f35d" xsi:nil="true"/>
    <ozku xmlns="b7fbc176-c5f2-4fe2-83e2-528516b9f35d"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9D48022EABF1754A9167513451C89C8D" ma:contentTypeVersion="20" ma:contentTypeDescription="Create a new document." ma:contentTypeScope="" ma:versionID="1a2a969a0d5866811ab0a9e97483770a">
  <xsd:schema xmlns:xsd="http://www.w3.org/2001/XMLSchema" xmlns:xs="http://www.w3.org/2001/XMLSchema" xmlns:p="http://schemas.microsoft.com/office/2006/metadata/properties" xmlns:ns2="3b891efd-a537-4e57-a9a6-7bde74ae8a20" xmlns:ns3="b7fbc176-c5f2-4fe2-83e2-528516b9f35d" targetNamespace="http://schemas.microsoft.com/office/2006/metadata/properties" ma:root="true" ma:fieldsID="c0dbe534cd44d978c3fb467922caaec5" ns2:_="" ns3:_="">
    <xsd:import namespace="3b891efd-a537-4e57-a9a6-7bde74ae8a20"/>
    <xsd:import namespace="b7fbc176-c5f2-4fe2-83e2-528516b9f35d"/>
    <xsd:element name="properties">
      <xsd:complexType>
        <xsd:sequence>
          <xsd:element name="documentManagement">
            <xsd:complexType>
              <xsd:all>
                <xsd:element ref="ns2:SharedWithUsers" minOccurs="0"/>
                <xsd:element ref="ns2:SharedWithDetails" minOccurs="0"/>
                <xsd:element ref="ns3:ozku" minOccurs="0"/>
                <xsd:element ref="ns3:Check_x0020_in_x0020_comments" minOccurs="0"/>
                <xsd:element ref="ns3:Check_x0020_in_x0020_comments_x003a_Text" minOccurs="0"/>
                <xsd:element ref="ns2:LastSharedByUser" minOccurs="0"/>
                <xsd:element ref="ns2:LastSharedByTime" minOccurs="0"/>
                <xsd:element ref="ns3:MediaServiceMetadata" minOccurs="0"/>
                <xsd:element ref="ns3:MediaServiceFastMetadata" minOccurs="0"/>
                <xsd:element ref="ns3:MediaServiceDateTaken" minOccurs="0"/>
                <xsd:element ref="ns3:MediaServiceAutoTags" minOccurs="0"/>
                <xsd:element ref="ns3:MediaServiceLocation" minOccurs="0"/>
                <xsd:element ref="ns3:MediaServiceOCR" minOccurs="0"/>
                <xsd:element ref="ns3:MediaServiceEventHashCode" minOccurs="0"/>
                <xsd:element ref="ns3:MediaServiceGenerationTime" minOccurs="0"/>
                <xsd:element ref="ns3:MediaServiceAutoKeyPoints" minOccurs="0"/>
                <xsd:element ref="ns3: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b891efd-a537-4e57-a9a6-7bde74ae8a20" elementFormDefault="qualified">
    <xsd:import namespace="http://schemas.microsoft.com/office/2006/documentManagement/types"/>
    <xsd:import namespace="http://schemas.microsoft.com/office/infopath/2007/PartnerControls"/>
    <xsd:element name="SharedWithUsers" ma:index="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element name="LastSharedByUser" ma:index="13" nillable="true" ma:displayName="Last Shared By User" ma:description="" ma:internalName="LastSharedByUser" ma:readOnly="true">
      <xsd:simpleType>
        <xsd:restriction base="dms:Note">
          <xsd:maxLength value="255"/>
        </xsd:restriction>
      </xsd:simpleType>
    </xsd:element>
    <xsd:element name="LastSharedByTime" ma:index="14" nillable="true" ma:displayName="Last Shared By Time" ma:description="" ma:internalName="LastSharedByTime" ma:readOnly="true">
      <xsd:simpleType>
        <xsd:restriction base="dms:DateTime"/>
      </xsd:simpleType>
    </xsd:element>
  </xsd:schema>
  <xsd:schema xmlns:xsd="http://www.w3.org/2001/XMLSchema" xmlns:xs="http://www.w3.org/2001/XMLSchema" xmlns:dms="http://schemas.microsoft.com/office/2006/documentManagement/types" xmlns:pc="http://schemas.microsoft.com/office/infopath/2007/PartnerControls" targetNamespace="b7fbc176-c5f2-4fe2-83e2-528516b9f35d" elementFormDefault="qualified">
    <xsd:import namespace="http://schemas.microsoft.com/office/2006/documentManagement/types"/>
    <xsd:import namespace="http://schemas.microsoft.com/office/infopath/2007/PartnerControls"/>
    <xsd:element name="ozku" ma:index="10" nillable="true" ma:displayName="Text" ma:internalName="ozku">
      <xsd:simpleType>
        <xsd:restriction base="dms:Text"/>
      </xsd:simpleType>
    </xsd:element>
    <xsd:element name="Check_x0020_in_x0020_comments" ma:index="11" nillable="true" ma:displayName="Check in comments" ma:description="Check in comments" ma:list="{b7fbc176-c5f2-4fe2-83e2-528516b9f35d}" ma:internalName="Check_x0020_in_x0020_comments" ma:readOnly="false" ma:showField="_UIVersionString">
      <xsd:simpleType>
        <xsd:restriction base="dms:Lookup"/>
      </xsd:simpleType>
    </xsd:element>
    <xsd:element name="Check_x0020_in_x0020_comments_x003a_Text" ma:index="12" nillable="true" ma:displayName="Check in comments:Text" ma:list="{b7fbc176-c5f2-4fe2-83e2-528516b9f35d}" ma:internalName="Check_x0020_in_x0020_comments_x003a_Text" ma:readOnly="true" ma:showField="ozku" ma:web="3b891efd-a537-4e57-a9a6-7bde74ae8a20">
      <xsd:simpleType>
        <xsd:restriction base="dms:Lookup"/>
      </xsd:simpleType>
    </xsd:element>
    <xsd:element name="MediaServiceMetadata" ma:index="15" nillable="true" ma:displayName="MediaServiceMetadata" ma:description="" ma:hidden="true" ma:internalName="MediaServiceMetadata" ma:readOnly="true">
      <xsd:simpleType>
        <xsd:restriction base="dms:Note"/>
      </xsd:simpleType>
    </xsd:element>
    <xsd:element name="MediaServiceFastMetadata" ma:index="16" nillable="true" ma:displayName="MediaServiceFastMetadata" ma:description="" ma:hidden="true" ma:internalName="MediaServiceFastMetadata" ma:readOnly="true">
      <xsd:simpleType>
        <xsd:restriction base="dms:Note"/>
      </xsd:simpleType>
    </xsd:element>
    <xsd:element name="MediaServiceDateTaken" ma:index="17" nillable="true" ma:displayName="MediaServiceDateTaken" ma:hidden="true" ma:internalName="MediaServiceDateTaken" ma:readOnly="true">
      <xsd:simpleType>
        <xsd:restriction base="dms:Text"/>
      </xsd:simpleType>
    </xsd:element>
    <xsd:element name="MediaServiceAutoTags" ma:index="18" nillable="true" ma:displayName="MediaServiceAutoTags" ma:internalName="MediaServiceAutoTags" ma:readOnly="true">
      <xsd:simpleType>
        <xsd:restriction base="dms:Text"/>
      </xsd:simpleType>
    </xsd:element>
    <xsd:element name="MediaServiceLocation" ma:index="19" nillable="true" ma:displayName="MediaServiceLocation" ma:internalName="MediaServiceLocation" ma:readOnly="true">
      <xsd:simpleType>
        <xsd:restriction base="dms:Text"/>
      </xsd:simpleType>
    </xsd:element>
    <xsd:element name="MediaServiceOCR" ma:index="20" nillable="true" ma:displayName="MediaServiceOCR" ma:internalName="MediaServiceOCR" ma:readOnly="true">
      <xsd:simpleType>
        <xsd:restriction base="dms:Note">
          <xsd:maxLength value="255"/>
        </xsd:restriction>
      </xsd:simpleType>
    </xsd:element>
    <xsd:element name="MediaServiceEventHashCode" ma:index="21" nillable="true" ma:displayName="MediaServiceEventHashCode" ma:hidden="true" ma:internalName="MediaServiceEventHashCode" ma:readOnly="true">
      <xsd:simpleType>
        <xsd:restriction base="dms:Text"/>
      </xsd:simpleType>
    </xsd:element>
    <xsd:element name="MediaServiceGenerationTime" ma:index="22" nillable="true" ma:displayName="MediaServiceGenerationTime" ma:hidden="true" ma:internalName="MediaServiceGenerationTime" ma:readOnly="true">
      <xsd:simpleType>
        <xsd:restriction base="dms:Text"/>
      </xsd:simpleType>
    </xsd:element>
    <xsd:element name="MediaServiceAutoKeyPoints" ma:index="23" nillable="true" ma:displayName="MediaServiceAutoKeyPoints" ma:hidden="true" ma:internalName="MediaServiceAutoKeyPoints" ma:readOnly="true">
      <xsd:simpleType>
        <xsd:restriction base="dms:Note"/>
      </xsd:simpleType>
    </xsd:element>
    <xsd:element name="MediaServiceKeyPoints" ma:index="24" nillable="true" ma:displayName="KeyPoints" ma:internalName="MediaServiceKeyPoint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9F939D36-4552-4F17-9FDC-32D03957B0F9}">
  <ds:schemaRefs>
    <ds:schemaRef ds:uri="http://schemas.microsoft.com/sharepoint/v3/contenttype/forms"/>
  </ds:schemaRefs>
</ds:datastoreItem>
</file>

<file path=customXml/itemProps2.xml><?xml version="1.0" encoding="utf-8"?>
<ds:datastoreItem xmlns:ds="http://schemas.openxmlformats.org/officeDocument/2006/customXml" ds:itemID="{4DAEA2D0-9969-4F0E-970A-48D1CC57769C}">
  <ds:schemaRefs>
    <ds:schemaRef ds:uri="http://purl.org/dc/elements/1.1/"/>
    <ds:schemaRef ds:uri="http://schemas.microsoft.com/office/2006/metadata/properties"/>
    <ds:schemaRef ds:uri="http://schemas.microsoft.com/office/2006/documentManagement/types"/>
    <ds:schemaRef ds:uri="http://www.w3.org/XML/1998/namespace"/>
    <ds:schemaRef ds:uri="http://purl.org/dc/dcmitype/"/>
    <ds:schemaRef ds:uri="http://schemas.microsoft.com/office/infopath/2007/PartnerControls"/>
    <ds:schemaRef ds:uri="http://schemas.openxmlformats.org/package/2006/metadata/core-properties"/>
    <ds:schemaRef ds:uri="b7fbc176-c5f2-4fe2-83e2-528516b9f35d"/>
    <ds:schemaRef ds:uri="3b891efd-a537-4e57-a9a6-7bde74ae8a20"/>
    <ds:schemaRef ds:uri="http://purl.org/dc/terms/"/>
  </ds:schemaRefs>
</ds:datastoreItem>
</file>

<file path=customXml/itemProps3.xml><?xml version="1.0" encoding="utf-8"?>
<ds:datastoreItem xmlns:ds="http://schemas.openxmlformats.org/officeDocument/2006/customXml" ds:itemID="{C8561711-C3E3-448F-8345-F0320E8A5AE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b891efd-a537-4e57-a9a6-7bde74ae8a20"/>
    <ds:schemaRef ds:uri="b7fbc176-c5f2-4fe2-83e2-528516b9f35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26769</TotalTime>
  <Words>2189</Words>
  <Application>Microsoft Office PowerPoint</Application>
  <PresentationFormat>On-screen Show (4:3)</PresentationFormat>
  <Paragraphs>177</Paragraphs>
  <Slides>28</Slides>
  <Notes>0</Notes>
  <HiddenSlides>2</HiddenSlides>
  <MMClips>0</MMClips>
  <ScaleCrop>false</ScaleCrop>
  <HeadingPairs>
    <vt:vector size="6" baseType="variant">
      <vt:variant>
        <vt:lpstr>Fonts Used</vt:lpstr>
      </vt:variant>
      <vt:variant>
        <vt:i4>2</vt:i4>
      </vt:variant>
      <vt:variant>
        <vt:lpstr>Theme</vt:lpstr>
      </vt:variant>
      <vt:variant>
        <vt:i4>5</vt:i4>
      </vt:variant>
      <vt:variant>
        <vt:lpstr>Slide Titles</vt:lpstr>
      </vt:variant>
      <vt:variant>
        <vt:i4>28</vt:i4>
      </vt:variant>
    </vt:vector>
  </HeadingPairs>
  <TitlesOfParts>
    <vt:vector size="35" baseType="lpstr">
      <vt:lpstr>Arial</vt:lpstr>
      <vt:lpstr>Calibri</vt:lpstr>
      <vt:lpstr>Title Slides Master</vt:lpstr>
      <vt:lpstr>MainContentSlideMaster</vt:lpstr>
      <vt:lpstr>ClosingMaster</vt:lpstr>
      <vt:lpstr>DividerSlideMaster</vt:lpstr>
      <vt:lpstr>ImageDescriptionAppendixSlideMaster</vt:lpstr>
      <vt:lpstr>Chapter 17</vt:lpstr>
      <vt:lpstr>Chapter Outline</vt:lpstr>
      <vt:lpstr>The Dark Side of Leadership</vt:lpstr>
      <vt:lpstr>Introduction</vt:lpstr>
      <vt:lpstr>Destructive Leadership</vt:lpstr>
      <vt:lpstr>Managerial Incompetence 1</vt:lpstr>
      <vt:lpstr>Managerial Incompetence 2</vt:lpstr>
      <vt:lpstr>Managerial Derailment 1</vt:lpstr>
      <vt:lpstr>Managerial Derailment 2</vt:lpstr>
      <vt:lpstr>Figure 17.1: Why Leaders Fail</vt:lpstr>
      <vt:lpstr>The Ten Root Causes of Managerial Incompetence and Derailment</vt:lpstr>
      <vt:lpstr>Situational and Follower Factors 1</vt:lpstr>
      <vt:lpstr>Situational and Follower Factors 2</vt:lpstr>
      <vt:lpstr>Lack of Organizational Fit</vt:lpstr>
      <vt:lpstr>Lack of Situational and Self-Awareness</vt:lpstr>
      <vt:lpstr>Lack of Intelligence and Subject Matter Expertise</vt:lpstr>
      <vt:lpstr>Poor Followership</vt:lpstr>
      <vt:lpstr>Dark-Side Personality Traits</vt:lpstr>
      <vt:lpstr>Table 17.2: Dark-Side Personality Traits 1</vt:lpstr>
      <vt:lpstr>Table 17.2: Dark-Side Personality Traits 2</vt:lpstr>
      <vt:lpstr>Table 17.2: Dark-Side Personality Traits 3</vt:lpstr>
      <vt:lpstr>Leadership Motivation</vt:lpstr>
      <vt:lpstr>Successful versus Effective Leaders</vt:lpstr>
      <vt:lpstr>Myths That Perpetuate Managerial Incompetence</vt:lpstr>
      <vt:lpstr>Summary</vt:lpstr>
      <vt:lpstr>End of Main Content</vt:lpstr>
      <vt:lpstr>Accessibility Content: Text Alternatives for Images</vt:lpstr>
      <vt:lpstr>Figure 17.1: Why Leaders Fail - Text Alternative</vt:lpstr>
    </vt:vector>
  </TitlesOfParts>
  <Company>McGraw-Hill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17</dc:title>
  <dc:creator>Ashtami Devi</dc:creator>
  <cp:lastModifiedBy>Ansrsource001</cp:lastModifiedBy>
  <cp:revision>661</cp:revision>
  <dcterms:created xsi:type="dcterms:W3CDTF">2020-07-27T09:30:14Z</dcterms:created>
  <dcterms:modified xsi:type="dcterms:W3CDTF">2020-12-16T03:30:04Z</dcterms:modified>
</cp:coreProperties>
</file>